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Layouts/slideLayout13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docProps/custom.xml" ContentType="application/vnd.openxmlformats-officedocument.custom-properties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diagrams/colors8.xml" ContentType="application/vnd.openxmlformats-officedocument.drawingml.diagramColors+xml"/>
  <Override PartName="/ppt/diagrams/quickStyle13.xml" ContentType="application/vnd.openxmlformats-officedocument.drawingml.diagramStyle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diagrams/colors6.xml" ContentType="application/vnd.openxmlformats-officedocument.drawingml.diagramColors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layout13.xml" ContentType="application/vnd.openxmlformats-officedocument.drawingml.diagram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colors1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Layouts/slideLayout12.xml" ContentType="application/vnd.openxmlformats-officedocument.presentationml.slideLayout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diagrams/quickStyle12.xml" ContentType="application/vnd.openxmlformats-officedocument.drawingml.diagramStyl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layout14.xml" ContentType="application/vnd.openxmlformats-officedocument.drawingml.diagramLayout+xml"/>
  <Override PartName="/ppt/slides/slide8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diagrams/data11.xml" ContentType="application/vnd.openxmlformats-officedocument.drawingml.diagramData+xml"/>
  <Default Extension="rels" ContentType="application/vnd.openxmlformats-package.relationship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7" r:id="rId3"/>
    <p:sldId id="277" r:id="rId4"/>
    <p:sldId id="278" r:id="rId5"/>
    <p:sldId id="279" r:id="rId6"/>
    <p:sldId id="280" r:id="rId7"/>
    <p:sldId id="295" r:id="rId8"/>
    <p:sldId id="282" r:id="rId9"/>
    <p:sldId id="283" r:id="rId10"/>
    <p:sldId id="284" r:id="rId11"/>
    <p:sldId id="286" r:id="rId12"/>
    <p:sldId id="287" r:id="rId13"/>
    <p:sldId id="289" r:id="rId14"/>
    <p:sldId id="294" r:id="rId15"/>
    <p:sldId id="290" r:id="rId16"/>
    <p:sldId id="296" r:id="rId17"/>
    <p:sldId id="293" r:id="rId18"/>
    <p:sldId id="297" r:id="rId19"/>
    <p:sldId id="299" r:id="rId20"/>
    <p:sldId id="300" r:id="rId21"/>
    <p:sldId id="301" r:id="rId22"/>
    <p:sldId id="302" r:id="rId23"/>
    <p:sldId id="303" r:id="rId24"/>
    <p:sldId id="304" r:id="rId25"/>
    <p:sldId id="305" r:id="rId26"/>
    <p:sldId id="306" r:id="rId27"/>
    <p:sldId id="307" r:id="rId28"/>
    <p:sldId id="308" r:id="rId29"/>
    <p:sldId id="309" r:id="rId30"/>
    <p:sldId id="285" r:id="rId31"/>
    <p:sldId id="272" r:id="rId32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E96B1"/>
    <a:srgbClr val="A6A6A6"/>
    <a:srgbClr val="003AB2"/>
    <a:srgbClr val="003DAB"/>
    <a:srgbClr val="7F97B2"/>
    <a:srgbClr val="0040A5"/>
    <a:srgbClr val="0047A0"/>
    <a:srgbClr val="F7F7F7"/>
    <a:srgbClr val="C6CAC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87" d="100"/>
          <a:sy n="87" d="100"/>
        </p:scale>
        <p:origin x="-42" y="-32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4_1">
  <dgm:title val=""/>
  <dgm:desc val=""/>
  <dgm:catLst>
    <dgm:cat type="accent4" pri="11100"/>
  </dgm:catLst>
  <dgm:styleLbl name="node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4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4">
        <a:tint val="40000"/>
      </a:schemeClr>
    </dgm:fillClrLst>
    <dgm:linClrLst meth="repeat">
      <a:schemeClr val="accent4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4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4">
        <a:tint val="60000"/>
      </a:schemeClr>
    </dgm:fillClrLst>
    <dgm:linClrLst meth="repeat">
      <a:schemeClr val="accent4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accent4"/>
    </dgm:linClrLst>
    <dgm:effectClrLst/>
    <dgm:txLinClrLst/>
    <dgm:txFillClrLst/>
    <dgm:txEffectClrLst/>
  </dgm:styleLbl>
  <dgm:styleLbl name="parChTrans2D4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/>
    </dgm:fillClrLst>
    <dgm:linClrLst meth="repeat">
      <a:schemeClr val="accent4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/>
    </dgm:fillClrLst>
    <dgm:linClrLst meth="repeat">
      <a:schemeClr val="accent4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4">
        <a:alpha val="4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4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4">
        <a:alpha val="90000"/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8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6_1">
  <dgm:title val=""/>
  <dgm:desc val=""/>
  <dgm:catLst>
    <dgm:cat type="accent6" pri="11100"/>
  </dgm:catLst>
  <dgm:styleLbl name="node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4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6">
        <a:alpha val="4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6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6">
        <a:alpha val="90000"/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873DBA3-823D-468A-B6BF-18156BC17A42}" type="doc">
      <dgm:prSet loTypeId="urn:microsoft.com/office/officeart/2005/8/layout/chevron1" loCatId="process" qsTypeId="urn:microsoft.com/office/officeart/2005/8/quickstyle/simple1" qsCatId="simple" csTypeId="urn:microsoft.com/office/officeart/2005/8/colors/colorful5" csCatId="colorful" phldr="1"/>
      <dgm:spPr/>
    </dgm:pt>
    <dgm:pt modelId="{0E6D3EF5-11A2-4984-93E0-DC70FDDBFB02}">
      <dgm:prSet phldrT="[文本]"/>
      <dgm:spPr/>
      <dgm:t>
        <a:bodyPr/>
        <a:lstStyle/>
        <a:p>
          <a:r>
            <a:rPr lang="zh-CN" altLang="en-US" dirty="0" smtClean="0"/>
            <a:t>亚里士多德</a:t>
          </a:r>
          <a:endParaRPr lang="zh-CN" altLang="en-US" dirty="0"/>
        </a:p>
      </dgm:t>
    </dgm:pt>
    <dgm:pt modelId="{281BCB1E-2D2B-4890-A35E-6C9B2D92CDB7}" type="parTrans" cxnId="{EC36E0DE-8814-48C2-BC1E-30A0EB94EE14}">
      <dgm:prSet/>
      <dgm:spPr/>
      <dgm:t>
        <a:bodyPr/>
        <a:lstStyle/>
        <a:p>
          <a:endParaRPr lang="zh-CN" altLang="en-US"/>
        </a:p>
      </dgm:t>
    </dgm:pt>
    <dgm:pt modelId="{50251D3E-A7EB-44B6-86F2-B120648FFF91}" type="sibTrans" cxnId="{EC36E0DE-8814-48C2-BC1E-30A0EB94EE14}">
      <dgm:prSet/>
      <dgm:spPr/>
      <dgm:t>
        <a:bodyPr/>
        <a:lstStyle/>
        <a:p>
          <a:endParaRPr lang="zh-CN" altLang="en-US"/>
        </a:p>
      </dgm:t>
    </dgm:pt>
    <dgm:pt modelId="{1AA67709-687D-4BAD-AA2C-046529548335}">
      <dgm:prSet phldrT="[文本]"/>
      <dgm:spPr/>
      <dgm:t>
        <a:bodyPr/>
        <a:lstStyle/>
        <a:p>
          <a:r>
            <a:rPr lang="zh-CN" altLang="en-US" dirty="0" smtClean="0"/>
            <a:t>宗教神学</a:t>
          </a:r>
          <a:endParaRPr lang="zh-CN" altLang="en-US" dirty="0"/>
        </a:p>
      </dgm:t>
    </dgm:pt>
    <dgm:pt modelId="{A26A325C-3E7A-4D8E-BB84-87BE2F347E06}" type="parTrans" cxnId="{1AD28418-1B3D-4455-B423-788466F0AB87}">
      <dgm:prSet/>
      <dgm:spPr/>
      <dgm:t>
        <a:bodyPr/>
        <a:lstStyle/>
        <a:p>
          <a:endParaRPr lang="zh-CN" altLang="en-US"/>
        </a:p>
      </dgm:t>
    </dgm:pt>
    <dgm:pt modelId="{225FCE23-F6CF-4051-8B94-993005B4447B}" type="sibTrans" cxnId="{1AD28418-1B3D-4455-B423-788466F0AB87}">
      <dgm:prSet/>
      <dgm:spPr/>
      <dgm:t>
        <a:bodyPr/>
        <a:lstStyle/>
        <a:p>
          <a:endParaRPr lang="zh-CN" altLang="en-US"/>
        </a:p>
      </dgm:t>
    </dgm:pt>
    <dgm:pt modelId="{A6886E18-5DEC-449C-98A4-3EABFDDE1C32}">
      <dgm:prSet phldrT="[文本]"/>
      <dgm:spPr/>
      <dgm:t>
        <a:bodyPr/>
        <a:lstStyle/>
        <a:p>
          <a:r>
            <a:rPr lang="zh-CN" altLang="en-US" dirty="0" smtClean="0"/>
            <a:t>林奈和徘徊不前的布丰</a:t>
          </a:r>
          <a:endParaRPr lang="zh-CN" altLang="en-US" dirty="0"/>
        </a:p>
      </dgm:t>
    </dgm:pt>
    <dgm:pt modelId="{E6496A14-0592-4BCC-AE6E-49A0C96B42F0}" type="parTrans" cxnId="{209E2BA3-B6D7-4F07-9217-A51DCC495CC2}">
      <dgm:prSet/>
      <dgm:spPr/>
      <dgm:t>
        <a:bodyPr/>
        <a:lstStyle/>
        <a:p>
          <a:endParaRPr lang="zh-CN" altLang="en-US"/>
        </a:p>
      </dgm:t>
    </dgm:pt>
    <dgm:pt modelId="{AC09CD70-C4D4-4E64-B4A4-FE0206B2029D}" type="sibTrans" cxnId="{209E2BA3-B6D7-4F07-9217-A51DCC495CC2}">
      <dgm:prSet/>
      <dgm:spPr/>
      <dgm:t>
        <a:bodyPr/>
        <a:lstStyle/>
        <a:p>
          <a:endParaRPr lang="zh-CN" altLang="en-US"/>
        </a:p>
      </dgm:t>
    </dgm:pt>
    <dgm:pt modelId="{81C01F68-9649-4707-8414-77664815EBD7}">
      <dgm:prSet phldrT="[文本]"/>
      <dgm:spPr/>
      <dgm:t>
        <a:bodyPr/>
        <a:lstStyle/>
        <a:p>
          <a:r>
            <a:rPr lang="zh-CN" altLang="en-US" dirty="0" smtClean="0"/>
            <a:t>拉马克的用进废退论</a:t>
          </a:r>
          <a:endParaRPr lang="zh-CN" altLang="en-US" dirty="0"/>
        </a:p>
      </dgm:t>
    </dgm:pt>
    <dgm:pt modelId="{991ED6D6-7288-4AD5-BE48-3A77E398FD05}" type="parTrans" cxnId="{5B7330B8-5CCE-4058-9A7B-2630066C14F7}">
      <dgm:prSet/>
      <dgm:spPr/>
      <dgm:t>
        <a:bodyPr/>
        <a:lstStyle/>
        <a:p>
          <a:endParaRPr lang="zh-CN" altLang="en-US"/>
        </a:p>
      </dgm:t>
    </dgm:pt>
    <dgm:pt modelId="{D3EE3356-A4F5-46FC-A441-0F0CA0B8A818}" type="sibTrans" cxnId="{5B7330B8-5CCE-4058-9A7B-2630066C14F7}">
      <dgm:prSet/>
      <dgm:spPr/>
      <dgm:t>
        <a:bodyPr/>
        <a:lstStyle/>
        <a:p>
          <a:endParaRPr lang="zh-CN" altLang="en-US"/>
        </a:p>
      </dgm:t>
    </dgm:pt>
    <dgm:pt modelId="{FFB777B9-84E1-4DC5-9629-A8F4AB14344F}">
      <dgm:prSet phldrT="[文本]"/>
      <dgm:spPr/>
      <dgm:t>
        <a:bodyPr/>
        <a:lstStyle/>
        <a:p>
          <a:r>
            <a:rPr lang="zh-CN" altLang="en-US" dirty="0" smtClean="0"/>
            <a:t>女娲造人</a:t>
          </a:r>
          <a:endParaRPr lang="zh-CN" altLang="en-US" dirty="0"/>
        </a:p>
      </dgm:t>
    </dgm:pt>
    <dgm:pt modelId="{B8D8D6DF-3218-446B-9D59-79F58E91A72B}" type="parTrans" cxnId="{2D13EA66-1801-41E9-A799-665F15D4749A}">
      <dgm:prSet/>
      <dgm:spPr/>
      <dgm:t>
        <a:bodyPr/>
        <a:lstStyle/>
        <a:p>
          <a:endParaRPr lang="zh-CN" altLang="en-US"/>
        </a:p>
      </dgm:t>
    </dgm:pt>
    <dgm:pt modelId="{3F4D6869-1D8D-4913-838B-AD7B6AD6401D}" type="sibTrans" cxnId="{2D13EA66-1801-41E9-A799-665F15D4749A}">
      <dgm:prSet/>
      <dgm:spPr/>
      <dgm:t>
        <a:bodyPr/>
        <a:lstStyle/>
        <a:p>
          <a:endParaRPr lang="zh-CN" altLang="en-US"/>
        </a:p>
      </dgm:t>
    </dgm:pt>
    <dgm:pt modelId="{FE847A25-D7F2-4E3B-90EE-67B1A6702E80}">
      <dgm:prSet phldrT="[文本]"/>
      <dgm:spPr/>
      <dgm:t>
        <a:bodyPr/>
        <a:lstStyle/>
        <a:p>
          <a:r>
            <a:rPr lang="zh-CN" altLang="en-US" dirty="0" smtClean="0"/>
            <a:t>。。。</a:t>
          </a:r>
          <a:endParaRPr lang="zh-CN" altLang="en-US" dirty="0"/>
        </a:p>
      </dgm:t>
    </dgm:pt>
    <dgm:pt modelId="{133EB7F3-8335-4207-AEBD-8DDD4F64B5FE}" type="parTrans" cxnId="{3BD837E9-AB51-433F-8136-CAEAD31BC502}">
      <dgm:prSet/>
      <dgm:spPr/>
      <dgm:t>
        <a:bodyPr/>
        <a:lstStyle/>
        <a:p>
          <a:endParaRPr lang="zh-CN" altLang="en-US"/>
        </a:p>
      </dgm:t>
    </dgm:pt>
    <dgm:pt modelId="{76EF0CEF-32ED-4FD5-B271-8ACF9875C3E0}" type="sibTrans" cxnId="{3BD837E9-AB51-433F-8136-CAEAD31BC502}">
      <dgm:prSet/>
      <dgm:spPr/>
      <dgm:t>
        <a:bodyPr/>
        <a:lstStyle/>
        <a:p>
          <a:endParaRPr lang="zh-CN" altLang="en-US"/>
        </a:p>
      </dgm:t>
    </dgm:pt>
    <dgm:pt modelId="{FDEC31B1-072B-4EE8-88E1-6D892BF193C4}" type="pres">
      <dgm:prSet presAssocID="{B873DBA3-823D-468A-B6BF-18156BC17A42}" presName="Name0" presStyleCnt="0">
        <dgm:presLayoutVars>
          <dgm:dir/>
          <dgm:animLvl val="lvl"/>
          <dgm:resizeHandles val="exact"/>
        </dgm:presLayoutVars>
      </dgm:prSet>
      <dgm:spPr/>
    </dgm:pt>
    <dgm:pt modelId="{44B5669C-C233-40DB-B14C-9E10CC5578D5}" type="pres">
      <dgm:prSet presAssocID="{FFB777B9-84E1-4DC5-9629-A8F4AB14344F}" presName="parTxOnly" presStyleLbl="node1" presStyleIdx="0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3D8D3A5-E216-43B4-869A-C95CF748395A}" type="pres">
      <dgm:prSet presAssocID="{3F4D6869-1D8D-4913-838B-AD7B6AD6401D}" presName="parTxOnlySpace" presStyleCnt="0"/>
      <dgm:spPr/>
    </dgm:pt>
    <dgm:pt modelId="{1EC787E9-E581-4B49-BA68-B0BCB9D5DAB7}" type="pres">
      <dgm:prSet presAssocID="{0E6D3EF5-11A2-4984-93E0-DC70FDDBFB02}" presName="parTxOnly" presStyleLbl="node1" presStyleIdx="1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6915545-DEFD-4208-BEDD-D24639E4B062}" type="pres">
      <dgm:prSet presAssocID="{50251D3E-A7EB-44B6-86F2-B120648FFF91}" presName="parTxOnlySpace" presStyleCnt="0"/>
      <dgm:spPr/>
    </dgm:pt>
    <dgm:pt modelId="{201B4B7D-0544-44D6-95A6-F6167517D9CA}" type="pres">
      <dgm:prSet presAssocID="{1AA67709-687D-4BAD-AA2C-046529548335}" presName="parTxOnly" presStyleLbl="node1" presStyleIdx="2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134890C-4F7A-488F-961E-D1798218AC4D}" type="pres">
      <dgm:prSet presAssocID="{225FCE23-F6CF-4051-8B94-993005B4447B}" presName="parTxOnlySpace" presStyleCnt="0"/>
      <dgm:spPr/>
    </dgm:pt>
    <dgm:pt modelId="{A5E4F900-7C5B-4B9B-9D63-9ED1EFF1A9DB}" type="pres">
      <dgm:prSet presAssocID="{A6886E18-5DEC-449C-98A4-3EABFDDE1C32}" presName="parTxOnly" presStyleLbl="node1" presStyleIdx="3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D9FAB4-8F9D-47CB-9512-CA1B8B142846}" type="pres">
      <dgm:prSet presAssocID="{AC09CD70-C4D4-4E64-B4A4-FE0206B2029D}" presName="parTxOnlySpace" presStyleCnt="0"/>
      <dgm:spPr/>
    </dgm:pt>
    <dgm:pt modelId="{A4803F71-46CB-4F4F-8510-29D23AF1A1F3}" type="pres">
      <dgm:prSet presAssocID="{81C01F68-9649-4707-8414-77664815EBD7}" presName="parTxOnly" presStyleLbl="node1" presStyleIdx="4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A1BEA68-2AD0-4667-A517-F4BEF9CCCC24}" type="pres">
      <dgm:prSet presAssocID="{D3EE3356-A4F5-46FC-A441-0F0CA0B8A818}" presName="parTxOnlySpace" presStyleCnt="0"/>
      <dgm:spPr/>
    </dgm:pt>
    <dgm:pt modelId="{7FFEC75C-8168-44F3-95C2-E0FF99A73F63}" type="pres">
      <dgm:prSet presAssocID="{FE847A25-D7F2-4E3B-90EE-67B1A6702E80}" presName="parTxOnly" presStyleLbl="node1" presStyleIdx="5" presStyleCnt="6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AD28418-1B3D-4455-B423-788466F0AB87}" srcId="{B873DBA3-823D-468A-B6BF-18156BC17A42}" destId="{1AA67709-687D-4BAD-AA2C-046529548335}" srcOrd="2" destOrd="0" parTransId="{A26A325C-3E7A-4D8E-BB84-87BE2F347E06}" sibTransId="{225FCE23-F6CF-4051-8B94-993005B4447B}"/>
    <dgm:cxn modelId="{1B098227-47A0-4878-9D3D-79F5151EE83F}" type="presOf" srcId="{81C01F68-9649-4707-8414-77664815EBD7}" destId="{A4803F71-46CB-4F4F-8510-29D23AF1A1F3}" srcOrd="0" destOrd="0" presId="urn:microsoft.com/office/officeart/2005/8/layout/chevron1"/>
    <dgm:cxn modelId="{5B7330B8-5CCE-4058-9A7B-2630066C14F7}" srcId="{B873DBA3-823D-468A-B6BF-18156BC17A42}" destId="{81C01F68-9649-4707-8414-77664815EBD7}" srcOrd="4" destOrd="0" parTransId="{991ED6D6-7288-4AD5-BE48-3A77E398FD05}" sibTransId="{D3EE3356-A4F5-46FC-A441-0F0CA0B8A818}"/>
    <dgm:cxn modelId="{C77F8B4D-4C3E-4F0C-A2A7-70DBDD7FE12D}" type="presOf" srcId="{A6886E18-5DEC-449C-98A4-3EABFDDE1C32}" destId="{A5E4F900-7C5B-4B9B-9D63-9ED1EFF1A9DB}" srcOrd="0" destOrd="0" presId="urn:microsoft.com/office/officeart/2005/8/layout/chevron1"/>
    <dgm:cxn modelId="{672DA2C5-DC73-4305-BC9D-A68BDFE6758E}" type="presOf" srcId="{FFB777B9-84E1-4DC5-9629-A8F4AB14344F}" destId="{44B5669C-C233-40DB-B14C-9E10CC5578D5}" srcOrd="0" destOrd="0" presId="urn:microsoft.com/office/officeart/2005/8/layout/chevron1"/>
    <dgm:cxn modelId="{209E2BA3-B6D7-4F07-9217-A51DCC495CC2}" srcId="{B873DBA3-823D-468A-B6BF-18156BC17A42}" destId="{A6886E18-5DEC-449C-98A4-3EABFDDE1C32}" srcOrd="3" destOrd="0" parTransId="{E6496A14-0592-4BCC-AE6E-49A0C96B42F0}" sibTransId="{AC09CD70-C4D4-4E64-B4A4-FE0206B2029D}"/>
    <dgm:cxn modelId="{2D13EA66-1801-41E9-A799-665F15D4749A}" srcId="{B873DBA3-823D-468A-B6BF-18156BC17A42}" destId="{FFB777B9-84E1-4DC5-9629-A8F4AB14344F}" srcOrd="0" destOrd="0" parTransId="{B8D8D6DF-3218-446B-9D59-79F58E91A72B}" sibTransId="{3F4D6869-1D8D-4913-838B-AD7B6AD6401D}"/>
    <dgm:cxn modelId="{4A26B454-757D-45C6-9AC3-2E1527C338DB}" type="presOf" srcId="{0E6D3EF5-11A2-4984-93E0-DC70FDDBFB02}" destId="{1EC787E9-E581-4B49-BA68-B0BCB9D5DAB7}" srcOrd="0" destOrd="0" presId="urn:microsoft.com/office/officeart/2005/8/layout/chevron1"/>
    <dgm:cxn modelId="{E39DF110-441F-4323-A2E5-5910B32D5EBE}" type="presOf" srcId="{FE847A25-D7F2-4E3B-90EE-67B1A6702E80}" destId="{7FFEC75C-8168-44F3-95C2-E0FF99A73F63}" srcOrd="0" destOrd="0" presId="urn:microsoft.com/office/officeart/2005/8/layout/chevron1"/>
    <dgm:cxn modelId="{C9A1A138-1FF6-43AC-86C8-FABC7321D35A}" type="presOf" srcId="{B873DBA3-823D-468A-B6BF-18156BC17A42}" destId="{FDEC31B1-072B-4EE8-88E1-6D892BF193C4}" srcOrd="0" destOrd="0" presId="urn:microsoft.com/office/officeart/2005/8/layout/chevron1"/>
    <dgm:cxn modelId="{EC36E0DE-8814-48C2-BC1E-30A0EB94EE14}" srcId="{B873DBA3-823D-468A-B6BF-18156BC17A42}" destId="{0E6D3EF5-11A2-4984-93E0-DC70FDDBFB02}" srcOrd="1" destOrd="0" parTransId="{281BCB1E-2D2B-4890-A35E-6C9B2D92CDB7}" sibTransId="{50251D3E-A7EB-44B6-86F2-B120648FFF91}"/>
    <dgm:cxn modelId="{3BD837E9-AB51-433F-8136-CAEAD31BC502}" srcId="{B873DBA3-823D-468A-B6BF-18156BC17A42}" destId="{FE847A25-D7F2-4E3B-90EE-67B1A6702E80}" srcOrd="5" destOrd="0" parTransId="{133EB7F3-8335-4207-AEBD-8DDD4F64B5FE}" sibTransId="{76EF0CEF-32ED-4FD5-B271-8ACF9875C3E0}"/>
    <dgm:cxn modelId="{1FE69EB3-7979-4E9A-99C2-C040DD05DDAA}" type="presOf" srcId="{1AA67709-687D-4BAD-AA2C-046529548335}" destId="{201B4B7D-0544-44D6-95A6-F6167517D9CA}" srcOrd="0" destOrd="0" presId="urn:microsoft.com/office/officeart/2005/8/layout/chevron1"/>
    <dgm:cxn modelId="{E1EBE874-3537-4B8B-BB0C-74B6E36F81C8}" type="presParOf" srcId="{FDEC31B1-072B-4EE8-88E1-6D892BF193C4}" destId="{44B5669C-C233-40DB-B14C-9E10CC5578D5}" srcOrd="0" destOrd="0" presId="urn:microsoft.com/office/officeart/2005/8/layout/chevron1"/>
    <dgm:cxn modelId="{D05A556D-215F-4B06-82B7-F1C563C6C988}" type="presParOf" srcId="{FDEC31B1-072B-4EE8-88E1-6D892BF193C4}" destId="{83D8D3A5-E216-43B4-869A-C95CF748395A}" srcOrd="1" destOrd="0" presId="urn:microsoft.com/office/officeart/2005/8/layout/chevron1"/>
    <dgm:cxn modelId="{AC84C0F4-963D-48DA-A5F8-A82E4D977817}" type="presParOf" srcId="{FDEC31B1-072B-4EE8-88E1-6D892BF193C4}" destId="{1EC787E9-E581-4B49-BA68-B0BCB9D5DAB7}" srcOrd="2" destOrd="0" presId="urn:microsoft.com/office/officeart/2005/8/layout/chevron1"/>
    <dgm:cxn modelId="{CF20574C-FC27-4D5D-B858-106C21FD8EC4}" type="presParOf" srcId="{FDEC31B1-072B-4EE8-88E1-6D892BF193C4}" destId="{C6915545-DEFD-4208-BEDD-D24639E4B062}" srcOrd="3" destOrd="0" presId="urn:microsoft.com/office/officeart/2005/8/layout/chevron1"/>
    <dgm:cxn modelId="{730E160C-5F01-4FA4-A693-F9A31AC2B578}" type="presParOf" srcId="{FDEC31B1-072B-4EE8-88E1-6D892BF193C4}" destId="{201B4B7D-0544-44D6-95A6-F6167517D9CA}" srcOrd="4" destOrd="0" presId="urn:microsoft.com/office/officeart/2005/8/layout/chevron1"/>
    <dgm:cxn modelId="{35C2ADB9-B09D-425B-835E-1217C467FD36}" type="presParOf" srcId="{FDEC31B1-072B-4EE8-88E1-6D892BF193C4}" destId="{C134890C-4F7A-488F-961E-D1798218AC4D}" srcOrd="5" destOrd="0" presId="urn:microsoft.com/office/officeart/2005/8/layout/chevron1"/>
    <dgm:cxn modelId="{D441E5BA-4B6B-4BA8-A7F1-A84C89B282FE}" type="presParOf" srcId="{FDEC31B1-072B-4EE8-88E1-6D892BF193C4}" destId="{A5E4F900-7C5B-4B9B-9D63-9ED1EFF1A9DB}" srcOrd="6" destOrd="0" presId="urn:microsoft.com/office/officeart/2005/8/layout/chevron1"/>
    <dgm:cxn modelId="{AAB97BC6-7999-4A60-AEEF-10A2AA7DD7EB}" type="presParOf" srcId="{FDEC31B1-072B-4EE8-88E1-6D892BF193C4}" destId="{F6D9FAB4-8F9D-47CB-9512-CA1B8B142846}" srcOrd="7" destOrd="0" presId="urn:microsoft.com/office/officeart/2005/8/layout/chevron1"/>
    <dgm:cxn modelId="{09C11980-1F30-4539-ABC0-7251DE8E39D5}" type="presParOf" srcId="{FDEC31B1-072B-4EE8-88E1-6D892BF193C4}" destId="{A4803F71-46CB-4F4F-8510-29D23AF1A1F3}" srcOrd="8" destOrd="0" presId="urn:microsoft.com/office/officeart/2005/8/layout/chevron1"/>
    <dgm:cxn modelId="{8C57EC42-7592-4EB1-83DA-5FC6B38AD577}" type="presParOf" srcId="{FDEC31B1-072B-4EE8-88E1-6D892BF193C4}" destId="{CA1BEA68-2AD0-4667-A517-F4BEF9CCCC24}" srcOrd="9" destOrd="0" presId="urn:microsoft.com/office/officeart/2005/8/layout/chevron1"/>
    <dgm:cxn modelId="{A5F48EB0-8130-41F2-866C-D4CB693BF957}" type="presParOf" srcId="{FDEC31B1-072B-4EE8-88E1-6D892BF193C4}" destId="{7FFEC75C-8168-44F3-95C2-E0FF99A73F63}" srcOrd="10" destOrd="0" presId="urn:microsoft.com/office/officeart/2005/8/layout/chevron1"/>
  </dgm:cxnLst>
  <dgm:bg/>
  <dgm:whole/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A29093A-8B49-4403-A8FE-C799AD8259C5}" type="doc">
      <dgm:prSet loTypeId="urn:microsoft.com/office/officeart/2005/8/layout/process2" loCatId="process" qsTypeId="urn:microsoft.com/office/officeart/2005/8/quickstyle/simple1" qsCatId="simple" csTypeId="urn:microsoft.com/office/officeart/2005/8/colors/accent4_1" csCatId="accent4" phldr="1"/>
      <dgm:spPr/>
    </dgm:pt>
    <dgm:pt modelId="{D95CE144-68BC-41A6-9AA5-24CD41988E6D}">
      <dgm:prSet phldrT="[文本]"/>
      <dgm:spPr/>
      <dgm:t>
        <a:bodyPr/>
        <a:lstStyle/>
        <a:p>
          <a:r>
            <a:rPr lang="zh-CN" altLang="en-US" dirty="0" smtClean="0"/>
            <a:t>高歌猛进的工业革命</a:t>
          </a:r>
          <a:endParaRPr lang="zh-CN" altLang="en-US" dirty="0"/>
        </a:p>
      </dgm:t>
    </dgm:pt>
    <dgm:pt modelId="{DA1CD1BE-F910-4FC3-8F9D-012CDCDFA813}" type="par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DFCCE193-382E-4DC8-A066-1D9F52BD13CB}" type="sib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14C9116A-1E13-4FE2-A388-55C1276C5A25}">
      <dgm:prSet phldrT="[文本]"/>
      <dgm:spPr/>
      <dgm:t>
        <a:bodyPr/>
        <a:lstStyle/>
        <a:p>
          <a:r>
            <a:rPr lang="zh-CN" altLang="en-US" dirty="0" smtClean="0"/>
            <a:t>生产力快速发展</a:t>
          </a:r>
          <a:endParaRPr lang="zh-CN" altLang="en-US" dirty="0"/>
        </a:p>
      </dgm:t>
    </dgm:pt>
    <dgm:pt modelId="{09C1B137-0394-41A5-A87B-AE3BBE462E0F}" type="par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CD7AC11B-2B59-4E93-9D03-72CD38F64042}" type="sib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D8C896F0-D3C6-41BA-BA06-BB571AB52FFB}">
      <dgm:prSet phldrT="[文本]"/>
      <dgm:spPr/>
      <dgm:t>
        <a:bodyPr/>
        <a:lstStyle/>
        <a:p>
          <a:r>
            <a:rPr lang="zh-CN" altLang="en-US" dirty="0" smtClean="0"/>
            <a:t>资本市场扩张</a:t>
          </a:r>
          <a:endParaRPr lang="zh-CN" altLang="en-US" dirty="0"/>
        </a:p>
      </dgm:t>
    </dgm:pt>
    <dgm:pt modelId="{072BC767-2434-4BC6-AC3E-DBB14897D1B8}" type="parTrans" cxnId="{1F5CC3E2-B7D9-438E-A4EA-9BD11DB44D39}">
      <dgm:prSet/>
      <dgm:spPr/>
      <dgm:t>
        <a:bodyPr/>
        <a:lstStyle/>
        <a:p>
          <a:endParaRPr lang="zh-CN" altLang="en-US"/>
        </a:p>
      </dgm:t>
    </dgm:pt>
    <dgm:pt modelId="{57B4235E-153A-4950-B646-B98F3DC60864}" type="sibTrans" cxnId="{1F5CC3E2-B7D9-438E-A4EA-9BD11DB44D39}">
      <dgm:prSet/>
      <dgm:spPr/>
      <dgm:t>
        <a:bodyPr/>
        <a:lstStyle/>
        <a:p>
          <a:endParaRPr lang="zh-CN" altLang="en-US"/>
        </a:p>
      </dgm:t>
    </dgm:pt>
    <dgm:pt modelId="{E661D261-0C51-416B-9F8E-B7FCF267FA72}">
      <dgm:prSet phldrT="[文本]"/>
      <dgm:spPr/>
      <dgm:t>
        <a:bodyPr/>
        <a:lstStyle/>
        <a:p>
          <a:r>
            <a:rPr lang="zh-CN" altLang="en-US" dirty="0" smtClean="0"/>
            <a:t>自由市场竞争</a:t>
          </a:r>
          <a:endParaRPr lang="zh-CN" altLang="en-US" dirty="0"/>
        </a:p>
      </dgm:t>
    </dgm:pt>
    <dgm:pt modelId="{AFF3F2BD-EE12-4572-8380-D25DCE740C05}" type="parTrans" cxnId="{9B281657-0F98-4CFE-8B45-86FBA4649B76}">
      <dgm:prSet/>
      <dgm:spPr/>
      <dgm:t>
        <a:bodyPr/>
        <a:lstStyle/>
        <a:p>
          <a:endParaRPr lang="zh-CN" altLang="en-US"/>
        </a:p>
      </dgm:t>
    </dgm:pt>
    <dgm:pt modelId="{E3E7E0A1-C1CA-4EAB-8F90-EBE64888BF64}" type="sibTrans" cxnId="{9B281657-0F98-4CFE-8B45-86FBA4649B76}">
      <dgm:prSet/>
      <dgm:spPr/>
      <dgm:t>
        <a:bodyPr/>
        <a:lstStyle/>
        <a:p>
          <a:endParaRPr lang="zh-CN" altLang="en-US"/>
        </a:p>
      </dgm:t>
    </dgm:pt>
    <dgm:pt modelId="{37B6A87F-C131-4367-A5DB-B90ECFAC7FC8}">
      <dgm:prSet phldrT="[文本]"/>
      <dgm:spPr/>
      <dgm:t>
        <a:bodyPr/>
        <a:lstStyle/>
        <a:p>
          <a:r>
            <a:rPr lang="zh-CN" altLang="en-US" dirty="0" smtClean="0"/>
            <a:t>垄断</a:t>
          </a:r>
          <a:endParaRPr lang="zh-CN" altLang="en-US" dirty="0"/>
        </a:p>
      </dgm:t>
    </dgm:pt>
    <dgm:pt modelId="{2D1A852B-7A95-4318-B0B1-024DCDDDEB3C}" type="parTrans" cxnId="{697C3458-38E9-476F-A588-633DCB91B410}">
      <dgm:prSet/>
      <dgm:spPr/>
      <dgm:t>
        <a:bodyPr/>
        <a:lstStyle/>
        <a:p>
          <a:endParaRPr lang="zh-CN" altLang="en-US"/>
        </a:p>
      </dgm:t>
    </dgm:pt>
    <dgm:pt modelId="{48086718-FB43-46C1-9440-CC2E87E5517B}" type="sibTrans" cxnId="{697C3458-38E9-476F-A588-633DCB91B410}">
      <dgm:prSet/>
      <dgm:spPr/>
      <dgm:t>
        <a:bodyPr/>
        <a:lstStyle/>
        <a:p>
          <a:endParaRPr lang="zh-CN" altLang="en-US"/>
        </a:p>
      </dgm:t>
    </dgm:pt>
    <dgm:pt modelId="{94B29F94-8D18-49D7-90D1-E309E12D7325}" type="pres">
      <dgm:prSet presAssocID="{6A29093A-8B49-4403-A8FE-C799AD8259C5}" presName="linearFlow" presStyleCnt="0">
        <dgm:presLayoutVars>
          <dgm:resizeHandles val="exact"/>
        </dgm:presLayoutVars>
      </dgm:prSet>
      <dgm:spPr/>
    </dgm:pt>
    <dgm:pt modelId="{E389EBE6-19CC-415A-B3BA-74A36258C463}" type="pres">
      <dgm:prSet presAssocID="{D95CE144-68BC-41A6-9AA5-24CD41988E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C24DD-5458-46EE-A0CE-A9312B60DDBA}" type="pres">
      <dgm:prSet presAssocID="{DFCCE193-382E-4DC8-A066-1D9F52BD13CB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C038A4F4-C083-4B64-AAB2-E3C0A0C6F3F4}" type="pres">
      <dgm:prSet presAssocID="{DFCCE193-382E-4DC8-A066-1D9F52BD13CB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383264BA-0CD6-40B7-A1E8-2C3C58B948A9}" type="pres">
      <dgm:prSet presAssocID="{14C9116A-1E13-4FE2-A388-55C1276C5A2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8F7A85-F6D6-4DB0-BC44-0DE6B21B2AEA}" type="pres">
      <dgm:prSet presAssocID="{CD7AC11B-2B59-4E93-9D03-72CD38F64042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BE09C11E-C6E0-4CD2-A594-3C5D374FE9F4}" type="pres">
      <dgm:prSet presAssocID="{CD7AC11B-2B59-4E93-9D03-72CD38F64042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081AA9E4-E828-4153-8853-30083165EF90}" type="pres">
      <dgm:prSet presAssocID="{D8C896F0-D3C6-41BA-BA06-BB571AB52FF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290628-9016-42FA-AFCF-E8C147205134}" type="pres">
      <dgm:prSet presAssocID="{57B4235E-153A-4950-B646-B98F3DC60864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9FB23658-51E0-49AC-B5E7-3AEFE914C3B0}" type="pres">
      <dgm:prSet presAssocID="{57B4235E-153A-4950-B646-B98F3DC60864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651A4A54-2401-49F0-A35E-9D65C77DA853}" type="pres">
      <dgm:prSet presAssocID="{E661D261-0C51-416B-9F8E-B7FCF267FA7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4B7EB0-D78A-483C-97CB-ECCBD1908661}" type="pres">
      <dgm:prSet presAssocID="{E3E7E0A1-C1CA-4EAB-8F90-EBE64888BF64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6BC18600-377B-4C01-BC88-DB821F82C2E4}" type="pres">
      <dgm:prSet presAssocID="{E3E7E0A1-C1CA-4EAB-8F90-EBE64888BF64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39A9DAB7-7218-4A46-8259-936B7A23B9A2}" type="pres">
      <dgm:prSet presAssocID="{37B6A87F-C131-4367-A5DB-B90ECFAC7FC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B2B893F5-659F-480C-816D-4FA4F3FEBD16}" type="presOf" srcId="{E3E7E0A1-C1CA-4EAB-8F90-EBE64888BF64}" destId="{6BC18600-377B-4C01-BC88-DB821F82C2E4}" srcOrd="1" destOrd="0" presId="urn:microsoft.com/office/officeart/2005/8/layout/process2"/>
    <dgm:cxn modelId="{697C3458-38E9-476F-A588-633DCB91B410}" srcId="{6A29093A-8B49-4403-A8FE-C799AD8259C5}" destId="{37B6A87F-C131-4367-A5DB-B90ECFAC7FC8}" srcOrd="4" destOrd="0" parTransId="{2D1A852B-7A95-4318-B0B1-024DCDDDEB3C}" sibTransId="{48086718-FB43-46C1-9440-CC2E87E5517B}"/>
    <dgm:cxn modelId="{743EC403-4E42-4C59-98C8-9A0C260FC089}" type="presOf" srcId="{D95CE144-68BC-41A6-9AA5-24CD41988E6D}" destId="{E389EBE6-19CC-415A-B3BA-74A36258C463}" srcOrd="0" destOrd="0" presId="urn:microsoft.com/office/officeart/2005/8/layout/process2"/>
    <dgm:cxn modelId="{E2D6BC61-8BAE-4EC3-91FD-31413C66E64B}" type="presOf" srcId="{14C9116A-1E13-4FE2-A388-55C1276C5A25}" destId="{383264BA-0CD6-40B7-A1E8-2C3C58B948A9}" srcOrd="0" destOrd="0" presId="urn:microsoft.com/office/officeart/2005/8/layout/process2"/>
    <dgm:cxn modelId="{B824FDD0-74FD-4E8D-89B1-D3819F980A2C}" type="presOf" srcId="{E661D261-0C51-416B-9F8E-B7FCF267FA72}" destId="{651A4A54-2401-49F0-A35E-9D65C77DA853}" srcOrd="0" destOrd="0" presId="urn:microsoft.com/office/officeart/2005/8/layout/process2"/>
    <dgm:cxn modelId="{1CF2556A-854E-4313-90EB-D6814BCA2635}" type="presOf" srcId="{57B4235E-153A-4950-B646-B98F3DC60864}" destId="{31290628-9016-42FA-AFCF-E8C147205134}" srcOrd="0" destOrd="0" presId="urn:microsoft.com/office/officeart/2005/8/layout/process2"/>
    <dgm:cxn modelId="{9B281657-0F98-4CFE-8B45-86FBA4649B76}" srcId="{6A29093A-8B49-4403-A8FE-C799AD8259C5}" destId="{E661D261-0C51-416B-9F8E-B7FCF267FA72}" srcOrd="3" destOrd="0" parTransId="{AFF3F2BD-EE12-4572-8380-D25DCE740C05}" sibTransId="{E3E7E0A1-C1CA-4EAB-8F90-EBE64888BF64}"/>
    <dgm:cxn modelId="{72A1C55F-76AC-4C97-B143-39BB1F8E9614}" type="presOf" srcId="{E3E7E0A1-C1CA-4EAB-8F90-EBE64888BF64}" destId="{9A4B7EB0-D78A-483C-97CB-ECCBD1908661}" srcOrd="0" destOrd="0" presId="urn:microsoft.com/office/officeart/2005/8/layout/process2"/>
    <dgm:cxn modelId="{6D4FB181-1C54-416F-AB3E-34A1EC25E4A8}" type="presOf" srcId="{D8C896F0-D3C6-41BA-BA06-BB571AB52FFB}" destId="{081AA9E4-E828-4153-8853-30083165EF90}" srcOrd="0" destOrd="0" presId="urn:microsoft.com/office/officeart/2005/8/layout/process2"/>
    <dgm:cxn modelId="{1F5CC3E2-B7D9-438E-A4EA-9BD11DB44D39}" srcId="{6A29093A-8B49-4403-A8FE-C799AD8259C5}" destId="{D8C896F0-D3C6-41BA-BA06-BB571AB52FFB}" srcOrd="2" destOrd="0" parTransId="{072BC767-2434-4BC6-AC3E-DBB14897D1B8}" sibTransId="{57B4235E-153A-4950-B646-B98F3DC60864}"/>
    <dgm:cxn modelId="{6AE776F7-7C22-42BC-9DC5-E4E489873282}" srcId="{6A29093A-8B49-4403-A8FE-C799AD8259C5}" destId="{D95CE144-68BC-41A6-9AA5-24CD41988E6D}" srcOrd="0" destOrd="0" parTransId="{DA1CD1BE-F910-4FC3-8F9D-012CDCDFA813}" sibTransId="{DFCCE193-382E-4DC8-A066-1D9F52BD13CB}"/>
    <dgm:cxn modelId="{798AE1CB-F08C-464D-8ACC-ADDA03477AF8}" type="presOf" srcId="{37B6A87F-C131-4367-A5DB-B90ECFAC7FC8}" destId="{39A9DAB7-7218-4A46-8259-936B7A23B9A2}" srcOrd="0" destOrd="0" presId="urn:microsoft.com/office/officeart/2005/8/layout/process2"/>
    <dgm:cxn modelId="{A5F2F604-9756-42B7-9F07-A00381CA7686}" srcId="{6A29093A-8B49-4403-A8FE-C799AD8259C5}" destId="{14C9116A-1E13-4FE2-A388-55C1276C5A25}" srcOrd="1" destOrd="0" parTransId="{09C1B137-0394-41A5-A87B-AE3BBE462E0F}" sibTransId="{CD7AC11B-2B59-4E93-9D03-72CD38F64042}"/>
    <dgm:cxn modelId="{69F7313A-E74B-4299-A399-D487F54AF0DD}" type="presOf" srcId="{6A29093A-8B49-4403-A8FE-C799AD8259C5}" destId="{94B29F94-8D18-49D7-90D1-E309E12D7325}" srcOrd="0" destOrd="0" presId="urn:microsoft.com/office/officeart/2005/8/layout/process2"/>
    <dgm:cxn modelId="{C577DF5F-1BB4-4F9D-9ABE-127442F611C8}" type="presOf" srcId="{DFCCE193-382E-4DC8-A066-1D9F52BD13CB}" destId="{C038A4F4-C083-4B64-AAB2-E3C0A0C6F3F4}" srcOrd="1" destOrd="0" presId="urn:microsoft.com/office/officeart/2005/8/layout/process2"/>
    <dgm:cxn modelId="{4AE990BA-D9EE-4523-8CB2-A8C63328ABC0}" type="presOf" srcId="{57B4235E-153A-4950-B646-B98F3DC60864}" destId="{9FB23658-51E0-49AC-B5E7-3AEFE914C3B0}" srcOrd="1" destOrd="0" presId="urn:microsoft.com/office/officeart/2005/8/layout/process2"/>
    <dgm:cxn modelId="{7CC770EC-23FB-4E20-B144-ED9A876DC692}" type="presOf" srcId="{DFCCE193-382E-4DC8-A066-1D9F52BD13CB}" destId="{95BC24DD-5458-46EE-A0CE-A9312B60DDBA}" srcOrd="0" destOrd="0" presId="urn:microsoft.com/office/officeart/2005/8/layout/process2"/>
    <dgm:cxn modelId="{55D1622E-B505-4610-8E51-7409A498C8E1}" type="presOf" srcId="{CD7AC11B-2B59-4E93-9D03-72CD38F64042}" destId="{078F7A85-F6D6-4DB0-BC44-0DE6B21B2AEA}" srcOrd="0" destOrd="0" presId="urn:microsoft.com/office/officeart/2005/8/layout/process2"/>
    <dgm:cxn modelId="{A076235A-0056-4EEB-B09B-E5073B57BCB9}" type="presOf" srcId="{CD7AC11B-2B59-4E93-9D03-72CD38F64042}" destId="{BE09C11E-C6E0-4CD2-A594-3C5D374FE9F4}" srcOrd="1" destOrd="0" presId="urn:microsoft.com/office/officeart/2005/8/layout/process2"/>
    <dgm:cxn modelId="{F7FF4820-8257-4C05-B5DE-6D4E0B09495D}" type="presParOf" srcId="{94B29F94-8D18-49D7-90D1-E309E12D7325}" destId="{E389EBE6-19CC-415A-B3BA-74A36258C463}" srcOrd="0" destOrd="0" presId="urn:microsoft.com/office/officeart/2005/8/layout/process2"/>
    <dgm:cxn modelId="{71CDBCCF-EB63-471F-B0D8-6B1141F7AC33}" type="presParOf" srcId="{94B29F94-8D18-49D7-90D1-E309E12D7325}" destId="{95BC24DD-5458-46EE-A0CE-A9312B60DDBA}" srcOrd="1" destOrd="0" presId="urn:microsoft.com/office/officeart/2005/8/layout/process2"/>
    <dgm:cxn modelId="{D84FBD8D-4487-430F-BE97-CF352063D0A2}" type="presParOf" srcId="{95BC24DD-5458-46EE-A0CE-A9312B60DDBA}" destId="{C038A4F4-C083-4B64-AAB2-E3C0A0C6F3F4}" srcOrd="0" destOrd="0" presId="urn:microsoft.com/office/officeart/2005/8/layout/process2"/>
    <dgm:cxn modelId="{804C6B61-1D49-44F8-97F5-FCFC298A5266}" type="presParOf" srcId="{94B29F94-8D18-49D7-90D1-E309E12D7325}" destId="{383264BA-0CD6-40B7-A1E8-2C3C58B948A9}" srcOrd="2" destOrd="0" presId="urn:microsoft.com/office/officeart/2005/8/layout/process2"/>
    <dgm:cxn modelId="{A21DF280-72C2-4188-A86A-85278C43ADAF}" type="presParOf" srcId="{94B29F94-8D18-49D7-90D1-E309E12D7325}" destId="{078F7A85-F6D6-4DB0-BC44-0DE6B21B2AEA}" srcOrd="3" destOrd="0" presId="urn:microsoft.com/office/officeart/2005/8/layout/process2"/>
    <dgm:cxn modelId="{E102F764-D590-4607-9677-DDEB32CC3FF4}" type="presParOf" srcId="{078F7A85-F6D6-4DB0-BC44-0DE6B21B2AEA}" destId="{BE09C11E-C6E0-4CD2-A594-3C5D374FE9F4}" srcOrd="0" destOrd="0" presId="urn:microsoft.com/office/officeart/2005/8/layout/process2"/>
    <dgm:cxn modelId="{9E756BF9-3DF6-43B4-AC8D-1667BCF32D25}" type="presParOf" srcId="{94B29F94-8D18-49D7-90D1-E309E12D7325}" destId="{081AA9E4-E828-4153-8853-30083165EF90}" srcOrd="4" destOrd="0" presId="urn:microsoft.com/office/officeart/2005/8/layout/process2"/>
    <dgm:cxn modelId="{1E70A0EA-7404-41DC-9BA1-8F57D95BC621}" type="presParOf" srcId="{94B29F94-8D18-49D7-90D1-E309E12D7325}" destId="{31290628-9016-42FA-AFCF-E8C147205134}" srcOrd="5" destOrd="0" presId="urn:microsoft.com/office/officeart/2005/8/layout/process2"/>
    <dgm:cxn modelId="{ED9A1B43-1B52-4543-97BB-470A3B63FFB5}" type="presParOf" srcId="{31290628-9016-42FA-AFCF-E8C147205134}" destId="{9FB23658-51E0-49AC-B5E7-3AEFE914C3B0}" srcOrd="0" destOrd="0" presId="urn:microsoft.com/office/officeart/2005/8/layout/process2"/>
    <dgm:cxn modelId="{277F6007-0F4E-4706-BA88-30464B48886E}" type="presParOf" srcId="{94B29F94-8D18-49D7-90D1-E309E12D7325}" destId="{651A4A54-2401-49F0-A35E-9D65C77DA853}" srcOrd="6" destOrd="0" presId="urn:microsoft.com/office/officeart/2005/8/layout/process2"/>
    <dgm:cxn modelId="{4BF56C57-C77F-4DC1-B02D-EC4153C5DB3F}" type="presParOf" srcId="{94B29F94-8D18-49D7-90D1-E309E12D7325}" destId="{9A4B7EB0-D78A-483C-97CB-ECCBD1908661}" srcOrd="7" destOrd="0" presId="urn:microsoft.com/office/officeart/2005/8/layout/process2"/>
    <dgm:cxn modelId="{32CD56FB-BA8B-44A4-9A27-7BD1259F3FC5}" type="presParOf" srcId="{9A4B7EB0-D78A-483C-97CB-ECCBD1908661}" destId="{6BC18600-377B-4C01-BC88-DB821F82C2E4}" srcOrd="0" destOrd="0" presId="urn:microsoft.com/office/officeart/2005/8/layout/process2"/>
    <dgm:cxn modelId="{4DC33BDB-67FD-4330-B54D-DF53B2DDF585}" type="presParOf" srcId="{94B29F94-8D18-49D7-90D1-E309E12D7325}" destId="{39A9DAB7-7218-4A46-8259-936B7A23B9A2}" srcOrd="8" destOrd="0" presId="urn:microsoft.com/office/officeart/2005/8/layout/process2"/>
  </dgm:cxnLst>
  <dgm:bg/>
  <dgm:whole/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A29093A-8B49-4403-A8FE-C799AD8259C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D95CE144-68BC-41A6-9AA5-24CD41988E6D}">
      <dgm:prSet phldrT="[文本]"/>
      <dgm:spPr/>
      <dgm:t>
        <a:bodyPr/>
        <a:lstStyle/>
        <a:p>
          <a:r>
            <a:rPr lang="zh-CN" altLang="en-US" dirty="0" smtClean="0"/>
            <a:t>殖民活动</a:t>
          </a:r>
          <a:endParaRPr lang="zh-CN" altLang="en-US" dirty="0"/>
        </a:p>
      </dgm:t>
    </dgm:pt>
    <dgm:pt modelId="{DA1CD1BE-F910-4FC3-8F9D-012CDCDFA813}" type="par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DFCCE193-382E-4DC8-A066-1D9F52BD13CB}" type="sib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14C9116A-1E13-4FE2-A388-55C1276C5A25}">
      <dgm:prSet phldrT="[文本]"/>
      <dgm:spPr/>
      <dgm:t>
        <a:bodyPr/>
        <a:lstStyle/>
        <a:p>
          <a:r>
            <a:rPr lang="zh-CN" altLang="en-US" dirty="0" smtClean="0"/>
            <a:t>帝国体制确立</a:t>
          </a:r>
          <a:endParaRPr lang="zh-CN" altLang="en-US" dirty="0"/>
        </a:p>
      </dgm:t>
    </dgm:pt>
    <dgm:pt modelId="{09C1B137-0394-41A5-A87B-AE3BBE462E0F}" type="par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CD7AC11B-2B59-4E93-9D03-72CD38F64042}" type="sib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94B29F94-8D18-49D7-90D1-E309E12D7325}" type="pres">
      <dgm:prSet presAssocID="{6A29093A-8B49-4403-A8FE-C799AD8259C5}" presName="linearFlow" presStyleCnt="0">
        <dgm:presLayoutVars>
          <dgm:resizeHandles val="exact"/>
        </dgm:presLayoutVars>
      </dgm:prSet>
      <dgm:spPr/>
    </dgm:pt>
    <dgm:pt modelId="{E389EBE6-19CC-415A-B3BA-74A36258C463}" type="pres">
      <dgm:prSet presAssocID="{D95CE144-68BC-41A6-9AA5-24CD41988E6D}" presName="node" presStyleLbl="node1" presStyleIdx="0" presStyleCnt="2" custLinFactNeighborY="-31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C24DD-5458-46EE-A0CE-A9312B60DDBA}" type="pres">
      <dgm:prSet presAssocID="{DFCCE193-382E-4DC8-A066-1D9F52BD13CB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C038A4F4-C083-4B64-AAB2-E3C0A0C6F3F4}" type="pres">
      <dgm:prSet presAssocID="{DFCCE193-382E-4DC8-A066-1D9F52BD13CB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83264BA-0CD6-40B7-A1E8-2C3C58B948A9}" type="pres">
      <dgm:prSet presAssocID="{14C9116A-1E13-4FE2-A388-55C1276C5A25}" presName="node" presStyleLbl="node1" presStyleIdx="1" presStyleCnt="2" custLinFactNeighborY="-30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56BBAC3E-B4EC-4DE8-8DC5-5988A246D067}" type="presOf" srcId="{6A29093A-8B49-4403-A8FE-C799AD8259C5}" destId="{94B29F94-8D18-49D7-90D1-E309E12D7325}" srcOrd="0" destOrd="0" presId="urn:microsoft.com/office/officeart/2005/8/layout/process2"/>
    <dgm:cxn modelId="{AAAFDC24-B65C-410C-BB0F-031D6F2889D4}" type="presOf" srcId="{DFCCE193-382E-4DC8-A066-1D9F52BD13CB}" destId="{95BC24DD-5458-46EE-A0CE-A9312B60DDBA}" srcOrd="0" destOrd="0" presId="urn:microsoft.com/office/officeart/2005/8/layout/process2"/>
    <dgm:cxn modelId="{91C59C27-1D79-4F42-A440-D632FAF7660F}" type="presOf" srcId="{D95CE144-68BC-41A6-9AA5-24CD41988E6D}" destId="{E389EBE6-19CC-415A-B3BA-74A36258C463}" srcOrd="0" destOrd="0" presId="urn:microsoft.com/office/officeart/2005/8/layout/process2"/>
    <dgm:cxn modelId="{31876C5C-9CCB-4C3D-B122-213B9BF6D021}" type="presOf" srcId="{14C9116A-1E13-4FE2-A388-55C1276C5A25}" destId="{383264BA-0CD6-40B7-A1E8-2C3C58B948A9}" srcOrd="0" destOrd="0" presId="urn:microsoft.com/office/officeart/2005/8/layout/process2"/>
    <dgm:cxn modelId="{A5F2F604-9756-42B7-9F07-A00381CA7686}" srcId="{6A29093A-8B49-4403-A8FE-C799AD8259C5}" destId="{14C9116A-1E13-4FE2-A388-55C1276C5A25}" srcOrd="1" destOrd="0" parTransId="{09C1B137-0394-41A5-A87B-AE3BBE462E0F}" sibTransId="{CD7AC11B-2B59-4E93-9D03-72CD38F64042}"/>
    <dgm:cxn modelId="{E952EADF-0110-44CF-8252-149FE086F4EF}" type="presOf" srcId="{DFCCE193-382E-4DC8-A066-1D9F52BD13CB}" destId="{C038A4F4-C083-4B64-AAB2-E3C0A0C6F3F4}" srcOrd="1" destOrd="0" presId="urn:microsoft.com/office/officeart/2005/8/layout/process2"/>
    <dgm:cxn modelId="{6AE776F7-7C22-42BC-9DC5-E4E489873282}" srcId="{6A29093A-8B49-4403-A8FE-C799AD8259C5}" destId="{D95CE144-68BC-41A6-9AA5-24CD41988E6D}" srcOrd="0" destOrd="0" parTransId="{DA1CD1BE-F910-4FC3-8F9D-012CDCDFA813}" sibTransId="{DFCCE193-382E-4DC8-A066-1D9F52BD13CB}"/>
    <dgm:cxn modelId="{67DE67F5-1C11-49A9-A0AA-00AF04EFE124}" type="presParOf" srcId="{94B29F94-8D18-49D7-90D1-E309E12D7325}" destId="{E389EBE6-19CC-415A-B3BA-74A36258C463}" srcOrd="0" destOrd="0" presId="urn:microsoft.com/office/officeart/2005/8/layout/process2"/>
    <dgm:cxn modelId="{B6CDE220-2D79-403C-9FF7-D67053145000}" type="presParOf" srcId="{94B29F94-8D18-49D7-90D1-E309E12D7325}" destId="{95BC24DD-5458-46EE-A0CE-A9312B60DDBA}" srcOrd="1" destOrd="0" presId="urn:microsoft.com/office/officeart/2005/8/layout/process2"/>
    <dgm:cxn modelId="{BA0AE61A-9AE3-408C-A6D2-2B93D0505C1F}" type="presParOf" srcId="{95BC24DD-5458-46EE-A0CE-A9312B60DDBA}" destId="{C038A4F4-C083-4B64-AAB2-E3C0A0C6F3F4}" srcOrd="0" destOrd="0" presId="urn:microsoft.com/office/officeart/2005/8/layout/process2"/>
    <dgm:cxn modelId="{598A55E1-FF38-4740-A753-36B673A7A5ED}" type="presParOf" srcId="{94B29F94-8D18-49D7-90D1-E309E12D7325}" destId="{383264BA-0CD6-40B7-A1E8-2C3C58B948A9}" srcOrd="2" destOrd="0" presId="urn:microsoft.com/office/officeart/2005/8/layout/process2"/>
  </dgm:cxnLst>
  <dgm:bg/>
  <dgm:whole/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A5C230A6-9D9D-4415-AD7D-48FA66C1C3F1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D19E878-1E56-465B-932F-AE8EEFBBE907}">
      <dgm:prSet phldrT="[文本]"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48CF8FB7-B2DA-4D28-83A3-08ADDB18F8B8}" type="par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010DC532-1523-4574-B529-4F63844DFACA}" type="sib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E5860562-3EC0-48BC-BD15-E264DFB5B99B}">
      <dgm:prSet phldrT="[文本]"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CF50575D-F879-4682-938A-5568A064DE84}" type="par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D7E7E15E-5807-49A0-9CEA-B9B65BD48222}" type="sib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649B3426-2D7E-42A4-AC54-81E0565815DF}">
      <dgm:prSet phldrT="[文本]"/>
      <dgm:spPr/>
      <dgm:t>
        <a:bodyPr/>
        <a:lstStyle/>
        <a:p>
          <a:r>
            <a:rPr lang="zh-CN" altLang="en-US" dirty="0" smtClean="0"/>
            <a:t>文化</a:t>
          </a:r>
          <a:endParaRPr lang="zh-CN" altLang="en-US" dirty="0"/>
        </a:p>
      </dgm:t>
    </dgm:pt>
    <dgm:pt modelId="{28F01BC3-1BD9-4F7F-8A7A-F3C9BDF1C711}" type="par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830A79C9-DF23-4F5A-87A4-E2A4787CFCDE}" type="sib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FFD1E465-4B02-4E20-9B63-BED6982F0A2B}" type="pres">
      <dgm:prSet presAssocID="{A5C230A6-9D9D-4415-AD7D-48FA66C1C3F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31A2FF9-3147-4D9F-A39B-CE1A9CCA223A}" type="pres">
      <dgm:prSet presAssocID="{4D19E878-1E56-465B-932F-AE8EEFBBE90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16019-152F-4C13-AF91-E5325B3AF404}" type="pres">
      <dgm:prSet presAssocID="{010DC532-1523-4574-B529-4F63844DFAC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8574BA9-0C1E-44F7-8CB5-AEE18DF7C840}" type="pres">
      <dgm:prSet presAssocID="{010DC532-1523-4574-B529-4F63844DFAC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E1F57626-7C99-4424-9E15-2C09019F7DE2}" type="pres">
      <dgm:prSet presAssocID="{E5860562-3EC0-48BC-BD15-E264DFB5B99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F5E607-4A08-4553-8A30-7A9744EE3CF6}" type="pres">
      <dgm:prSet presAssocID="{D7E7E15E-5807-49A0-9CEA-B9B65BD4822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B34F971-F9D3-46C3-AAE4-88102FC35279}" type="pres">
      <dgm:prSet presAssocID="{D7E7E15E-5807-49A0-9CEA-B9B65BD4822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70970-EA75-4112-8E80-9A6D4C0F5F32}" type="pres">
      <dgm:prSet presAssocID="{649B3426-2D7E-42A4-AC54-81E0565815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FD53-D462-4098-AE78-E37F9E542C39}" type="pres">
      <dgm:prSet presAssocID="{830A79C9-DF23-4F5A-87A4-E2A4787CFCDE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606BDB65-2283-4D1D-A326-ABE6DC874E88}" type="pres">
      <dgm:prSet presAssocID="{830A79C9-DF23-4F5A-87A4-E2A4787CFCDE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A6A3FEC1-0D21-4B70-AF4D-D471DCD13EFC}" type="presOf" srcId="{E5860562-3EC0-48BC-BD15-E264DFB5B99B}" destId="{E1F57626-7C99-4424-9E15-2C09019F7DE2}" srcOrd="0" destOrd="0" presId="urn:microsoft.com/office/officeart/2005/8/layout/cycle2"/>
    <dgm:cxn modelId="{48B43951-1002-46E4-A9D0-ABA9E2763901}" srcId="{A5C230A6-9D9D-4415-AD7D-48FA66C1C3F1}" destId="{4D19E878-1E56-465B-932F-AE8EEFBBE907}" srcOrd="0" destOrd="0" parTransId="{48CF8FB7-B2DA-4D28-83A3-08ADDB18F8B8}" sibTransId="{010DC532-1523-4574-B529-4F63844DFACA}"/>
    <dgm:cxn modelId="{9D10DA18-AFA3-44BA-ABF9-9D1A683A8B17}" srcId="{A5C230A6-9D9D-4415-AD7D-48FA66C1C3F1}" destId="{E5860562-3EC0-48BC-BD15-E264DFB5B99B}" srcOrd="1" destOrd="0" parTransId="{CF50575D-F879-4682-938A-5568A064DE84}" sibTransId="{D7E7E15E-5807-49A0-9CEA-B9B65BD48222}"/>
    <dgm:cxn modelId="{16EDB161-E06C-465D-90FB-5191422A2821}" type="presOf" srcId="{A5C230A6-9D9D-4415-AD7D-48FA66C1C3F1}" destId="{FFD1E465-4B02-4E20-9B63-BED6982F0A2B}" srcOrd="0" destOrd="0" presId="urn:microsoft.com/office/officeart/2005/8/layout/cycle2"/>
    <dgm:cxn modelId="{389ECFB9-81BD-47E8-9AA6-4CFC4F4944CF}" type="presOf" srcId="{D7E7E15E-5807-49A0-9CEA-B9B65BD48222}" destId="{DB34F971-F9D3-46C3-AAE4-88102FC35279}" srcOrd="1" destOrd="0" presId="urn:microsoft.com/office/officeart/2005/8/layout/cycle2"/>
    <dgm:cxn modelId="{BAC5F917-D9E8-4992-96D6-6ED1CAC00BA6}" type="presOf" srcId="{830A79C9-DF23-4F5A-87A4-E2A4787CFCDE}" destId="{B04DFD53-D462-4098-AE78-E37F9E542C39}" srcOrd="0" destOrd="0" presId="urn:microsoft.com/office/officeart/2005/8/layout/cycle2"/>
    <dgm:cxn modelId="{41CA5CA7-2E6E-4766-9728-608A1CA5DE1E}" srcId="{A5C230A6-9D9D-4415-AD7D-48FA66C1C3F1}" destId="{649B3426-2D7E-42A4-AC54-81E0565815DF}" srcOrd="2" destOrd="0" parTransId="{28F01BC3-1BD9-4F7F-8A7A-F3C9BDF1C711}" sibTransId="{830A79C9-DF23-4F5A-87A4-E2A4787CFCDE}"/>
    <dgm:cxn modelId="{EC73A2E0-06FB-4B7A-BF3D-9FC0ABC5FE73}" type="presOf" srcId="{D7E7E15E-5807-49A0-9CEA-B9B65BD48222}" destId="{35F5E607-4A08-4553-8A30-7A9744EE3CF6}" srcOrd="0" destOrd="0" presId="urn:microsoft.com/office/officeart/2005/8/layout/cycle2"/>
    <dgm:cxn modelId="{67246795-6D6B-457A-B9BA-44C3EB457A71}" type="presOf" srcId="{010DC532-1523-4574-B529-4F63844DFACA}" destId="{4C416019-152F-4C13-AF91-E5325B3AF404}" srcOrd="0" destOrd="0" presId="urn:microsoft.com/office/officeart/2005/8/layout/cycle2"/>
    <dgm:cxn modelId="{7D0D8241-0FF9-42CC-A314-B5C40D0BF20E}" type="presOf" srcId="{4D19E878-1E56-465B-932F-AE8EEFBBE907}" destId="{D31A2FF9-3147-4D9F-A39B-CE1A9CCA223A}" srcOrd="0" destOrd="0" presId="urn:microsoft.com/office/officeart/2005/8/layout/cycle2"/>
    <dgm:cxn modelId="{A5A2A903-2F89-485D-BD06-721024F8E28F}" type="presOf" srcId="{649B3426-2D7E-42A4-AC54-81E0565815DF}" destId="{32770970-EA75-4112-8E80-9A6D4C0F5F32}" srcOrd="0" destOrd="0" presId="urn:microsoft.com/office/officeart/2005/8/layout/cycle2"/>
    <dgm:cxn modelId="{7F49914E-678B-47AB-ADF7-931F6964DD07}" type="presOf" srcId="{830A79C9-DF23-4F5A-87A4-E2A4787CFCDE}" destId="{606BDB65-2283-4D1D-A326-ABE6DC874E88}" srcOrd="1" destOrd="0" presId="urn:microsoft.com/office/officeart/2005/8/layout/cycle2"/>
    <dgm:cxn modelId="{F052F046-1F72-4B47-B21D-C0A6423D3502}" type="presOf" srcId="{010DC532-1523-4574-B529-4F63844DFACA}" destId="{C8574BA9-0C1E-44F7-8CB5-AEE18DF7C840}" srcOrd="1" destOrd="0" presId="urn:microsoft.com/office/officeart/2005/8/layout/cycle2"/>
    <dgm:cxn modelId="{86500E3F-6643-4756-973A-B8105264DDEC}" type="presParOf" srcId="{FFD1E465-4B02-4E20-9B63-BED6982F0A2B}" destId="{D31A2FF9-3147-4D9F-A39B-CE1A9CCA223A}" srcOrd="0" destOrd="0" presId="urn:microsoft.com/office/officeart/2005/8/layout/cycle2"/>
    <dgm:cxn modelId="{4A6AF868-D067-4282-B322-0B5BB03A3079}" type="presParOf" srcId="{FFD1E465-4B02-4E20-9B63-BED6982F0A2B}" destId="{4C416019-152F-4C13-AF91-E5325B3AF404}" srcOrd="1" destOrd="0" presId="urn:microsoft.com/office/officeart/2005/8/layout/cycle2"/>
    <dgm:cxn modelId="{B4AA6AE3-7436-4EF2-8205-70DFD4A16CC7}" type="presParOf" srcId="{4C416019-152F-4C13-AF91-E5325B3AF404}" destId="{C8574BA9-0C1E-44F7-8CB5-AEE18DF7C840}" srcOrd="0" destOrd="0" presId="urn:microsoft.com/office/officeart/2005/8/layout/cycle2"/>
    <dgm:cxn modelId="{4118CC69-3897-4DC4-A167-6BEC4A3E689C}" type="presParOf" srcId="{FFD1E465-4B02-4E20-9B63-BED6982F0A2B}" destId="{E1F57626-7C99-4424-9E15-2C09019F7DE2}" srcOrd="2" destOrd="0" presId="urn:microsoft.com/office/officeart/2005/8/layout/cycle2"/>
    <dgm:cxn modelId="{BFA6722C-F439-4275-B8A9-391249CB691D}" type="presParOf" srcId="{FFD1E465-4B02-4E20-9B63-BED6982F0A2B}" destId="{35F5E607-4A08-4553-8A30-7A9744EE3CF6}" srcOrd="3" destOrd="0" presId="urn:microsoft.com/office/officeart/2005/8/layout/cycle2"/>
    <dgm:cxn modelId="{B0F5765D-6EF6-4BFC-94E8-90524F5BBE83}" type="presParOf" srcId="{35F5E607-4A08-4553-8A30-7A9744EE3CF6}" destId="{DB34F971-F9D3-46C3-AAE4-88102FC35279}" srcOrd="0" destOrd="0" presId="urn:microsoft.com/office/officeart/2005/8/layout/cycle2"/>
    <dgm:cxn modelId="{6DEB8F0F-5EBF-49FD-9D97-51A55F94C5FE}" type="presParOf" srcId="{FFD1E465-4B02-4E20-9B63-BED6982F0A2B}" destId="{32770970-EA75-4112-8E80-9A6D4C0F5F32}" srcOrd="4" destOrd="0" presId="urn:microsoft.com/office/officeart/2005/8/layout/cycle2"/>
    <dgm:cxn modelId="{9AAF7126-1904-4C23-9ECE-89395D97C665}" type="presParOf" srcId="{FFD1E465-4B02-4E20-9B63-BED6982F0A2B}" destId="{B04DFD53-D462-4098-AE78-E37F9E542C39}" srcOrd="5" destOrd="0" presId="urn:microsoft.com/office/officeart/2005/8/layout/cycle2"/>
    <dgm:cxn modelId="{FD2489E3-1DCC-4E96-9A00-70B63FC7DC54}" type="presParOf" srcId="{B04DFD53-D462-4098-AE78-E37F9E542C39}" destId="{606BDB65-2283-4D1D-A326-ABE6DC874E88}" srcOrd="0" destOrd="0" presId="urn:microsoft.com/office/officeart/2005/8/layout/cycle2"/>
  </dgm:cxnLst>
  <dgm:bg/>
  <dgm:whole/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A29093A-8B49-4403-A8FE-C799AD8259C5}" type="doc">
      <dgm:prSet loTypeId="urn:microsoft.com/office/officeart/2005/8/layout/process2" loCatId="process" qsTypeId="urn:microsoft.com/office/officeart/2005/8/quickstyle/simple1" qsCatId="simple" csTypeId="urn:microsoft.com/office/officeart/2005/8/colors/accent4_1" csCatId="accent4" phldr="1"/>
      <dgm:spPr/>
    </dgm:pt>
    <dgm:pt modelId="{D95CE144-68BC-41A6-9AA5-24CD41988E6D}">
      <dgm:prSet phldrT="[文本]"/>
      <dgm:spPr/>
      <dgm:t>
        <a:bodyPr/>
        <a:lstStyle/>
        <a:p>
          <a:r>
            <a:rPr lang="zh-CN" altLang="en-US" dirty="0" smtClean="0"/>
            <a:t>高歌猛进的工业革命</a:t>
          </a:r>
          <a:endParaRPr lang="zh-CN" altLang="en-US" dirty="0"/>
        </a:p>
      </dgm:t>
    </dgm:pt>
    <dgm:pt modelId="{DA1CD1BE-F910-4FC3-8F9D-012CDCDFA813}" type="par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DFCCE193-382E-4DC8-A066-1D9F52BD13CB}" type="sib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14C9116A-1E13-4FE2-A388-55C1276C5A25}">
      <dgm:prSet phldrT="[文本]"/>
      <dgm:spPr/>
      <dgm:t>
        <a:bodyPr/>
        <a:lstStyle/>
        <a:p>
          <a:r>
            <a:rPr lang="zh-CN" altLang="en-US" dirty="0" smtClean="0"/>
            <a:t>生产力快速发展</a:t>
          </a:r>
          <a:endParaRPr lang="zh-CN" altLang="en-US" dirty="0"/>
        </a:p>
      </dgm:t>
    </dgm:pt>
    <dgm:pt modelId="{09C1B137-0394-41A5-A87B-AE3BBE462E0F}" type="par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CD7AC11B-2B59-4E93-9D03-72CD38F64042}" type="sib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D8C896F0-D3C6-41BA-BA06-BB571AB52FFB}">
      <dgm:prSet phldrT="[文本]"/>
      <dgm:spPr/>
      <dgm:t>
        <a:bodyPr/>
        <a:lstStyle/>
        <a:p>
          <a:r>
            <a:rPr lang="zh-CN" altLang="en-US" dirty="0" smtClean="0"/>
            <a:t>资本市场扩张</a:t>
          </a:r>
          <a:endParaRPr lang="zh-CN" altLang="en-US" dirty="0"/>
        </a:p>
      </dgm:t>
    </dgm:pt>
    <dgm:pt modelId="{072BC767-2434-4BC6-AC3E-DBB14897D1B8}" type="parTrans" cxnId="{1F5CC3E2-B7D9-438E-A4EA-9BD11DB44D39}">
      <dgm:prSet/>
      <dgm:spPr/>
      <dgm:t>
        <a:bodyPr/>
        <a:lstStyle/>
        <a:p>
          <a:endParaRPr lang="zh-CN" altLang="en-US"/>
        </a:p>
      </dgm:t>
    </dgm:pt>
    <dgm:pt modelId="{57B4235E-153A-4950-B646-B98F3DC60864}" type="sibTrans" cxnId="{1F5CC3E2-B7D9-438E-A4EA-9BD11DB44D39}">
      <dgm:prSet/>
      <dgm:spPr/>
      <dgm:t>
        <a:bodyPr/>
        <a:lstStyle/>
        <a:p>
          <a:endParaRPr lang="zh-CN" altLang="en-US"/>
        </a:p>
      </dgm:t>
    </dgm:pt>
    <dgm:pt modelId="{E661D261-0C51-416B-9F8E-B7FCF267FA72}">
      <dgm:prSet phldrT="[文本]"/>
      <dgm:spPr/>
      <dgm:t>
        <a:bodyPr/>
        <a:lstStyle/>
        <a:p>
          <a:r>
            <a:rPr lang="zh-CN" altLang="en-US" dirty="0" smtClean="0"/>
            <a:t>自由市场竞争</a:t>
          </a:r>
          <a:endParaRPr lang="zh-CN" altLang="en-US" dirty="0"/>
        </a:p>
      </dgm:t>
    </dgm:pt>
    <dgm:pt modelId="{AFF3F2BD-EE12-4572-8380-D25DCE740C05}" type="parTrans" cxnId="{9B281657-0F98-4CFE-8B45-86FBA4649B76}">
      <dgm:prSet/>
      <dgm:spPr/>
      <dgm:t>
        <a:bodyPr/>
        <a:lstStyle/>
        <a:p>
          <a:endParaRPr lang="zh-CN" altLang="en-US"/>
        </a:p>
      </dgm:t>
    </dgm:pt>
    <dgm:pt modelId="{E3E7E0A1-C1CA-4EAB-8F90-EBE64888BF64}" type="sibTrans" cxnId="{9B281657-0F98-4CFE-8B45-86FBA4649B76}">
      <dgm:prSet/>
      <dgm:spPr/>
      <dgm:t>
        <a:bodyPr/>
        <a:lstStyle/>
        <a:p>
          <a:endParaRPr lang="zh-CN" altLang="en-US"/>
        </a:p>
      </dgm:t>
    </dgm:pt>
    <dgm:pt modelId="{37B6A87F-C131-4367-A5DB-B90ECFAC7FC8}">
      <dgm:prSet phldrT="[文本]"/>
      <dgm:spPr/>
      <dgm:t>
        <a:bodyPr/>
        <a:lstStyle/>
        <a:p>
          <a:r>
            <a:rPr lang="zh-CN" altLang="en-US" dirty="0" smtClean="0"/>
            <a:t>垄断</a:t>
          </a:r>
          <a:endParaRPr lang="zh-CN" altLang="en-US" dirty="0"/>
        </a:p>
      </dgm:t>
    </dgm:pt>
    <dgm:pt modelId="{2D1A852B-7A95-4318-B0B1-024DCDDDEB3C}" type="parTrans" cxnId="{697C3458-38E9-476F-A588-633DCB91B410}">
      <dgm:prSet/>
      <dgm:spPr/>
      <dgm:t>
        <a:bodyPr/>
        <a:lstStyle/>
        <a:p>
          <a:endParaRPr lang="zh-CN" altLang="en-US"/>
        </a:p>
      </dgm:t>
    </dgm:pt>
    <dgm:pt modelId="{48086718-FB43-46C1-9440-CC2E87E5517B}" type="sibTrans" cxnId="{697C3458-38E9-476F-A588-633DCB91B410}">
      <dgm:prSet/>
      <dgm:spPr/>
      <dgm:t>
        <a:bodyPr/>
        <a:lstStyle/>
        <a:p>
          <a:endParaRPr lang="zh-CN" altLang="en-US"/>
        </a:p>
      </dgm:t>
    </dgm:pt>
    <dgm:pt modelId="{94B29F94-8D18-49D7-90D1-E309E12D7325}" type="pres">
      <dgm:prSet presAssocID="{6A29093A-8B49-4403-A8FE-C799AD8259C5}" presName="linearFlow" presStyleCnt="0">
        <dgm:presLayoutVars>
          <dgm:resizeHandles val="exact"/>
        </dgm:presLayoutVars>
      </dgm:prSet>
      <dgm:spPr/>
    </dgm:pt>
    <dgm:pt modelId="{E389EBE6-19CC-415A-B3BA-74A36258C463}" type="pres">
      <dgm:prSet presAssocID="{D95CE144-68BC-41A6-9AA5-24CD41988E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C24DD-5458-46EE-A0CE-A9312B60DDBA}" type="pres">
      <dgm:prSet presAssocID="{DFCCE193-382E-4DC8-A066-1D9F52BD13CB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C038A4F4-C083-4B64-AAB2-E3C0A0C6F3F4}" type="pres">
      <dgm:prSet presAssocID="{DFCCE193-382E-4DC8-A066-1D9F52BD13CB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383264BA-0CD6-40B7-A1E8-2C3C58B948A9}" type="pres">
      <dgm:prSet presAssocID="{14C9116A-1E13-4FE2-A388-55C1276C5A2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8F7A85-F6D6-4DB0-BC44-0DE6B21B2AEA}" type="pres">
      <dgm:prSet presAssocID="{CD7AC11B-2B59-4E93-9D03-72CD38F64042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BE09C11E-C6E0-4CD2-A594-3C5D374FE9F4}" type="pres">
      <dgm:prSet presAssocID="{CD7AC11B-2B59-4E93-9D03-72CD38F64042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081AA9E4-E828-4153-8853-30083165EF90}" type="pres">
      <dgm:prSet presAssocID="{D8C896F0-D3C6-41BA-BA06-BB571AB52FF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290628-9016-42FA-AFCF-E8C147205134}" type="pres">
      <dgm:prSet presAssocID="{57B4235E-153A-4950-B646-B98F3DC60864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9FB23658-51E0-49AC-B5E7-3AEFE914C3B0}" type="pres">
      <dgm:prSet presAssocID="{57B4235E-153A-4950-B646-B98F3DC60864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651A4A54-2401-49F0-A35E-9D65C77DA853}" type="pres">
      <dgm:prSet presAssocID="{E661D261-0C51-416B-9F8E-B7FCF267FA7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4B7EB0-D78A-483C-97CB-ECCBD1908661}" type="pres">
      <dgm:prSet presAssocID="{E3E7E0A1-C1CA-4EAB-8F90-EBE64888BF64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6BC18600-377B-4C01-BC88-DB821F82C2E4}" type="pres">
      <dgm:prSet presAssocID="{E3E7E0A1-C1CA-4EAB-8F90-EBE64888BF64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39A9DAB7-7218-4A46-8259-936B7A23B9A2}" type="pres">
      <dgm:prSet presAssocID="{37B6A87F-C131-4367-A5DB-B90ECFAC7FC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97C3458-38E9-476F-A588-633DCB91B410}" srcId="{6A29093A-8B49-4403-A8FE-C799AD8259C5}" destId="{37B6A87F-C131-4367-A5DB-B90ECFAC7FC8}" srcOrd="4" destOrd="0" parTransId="{2D1A852B-7A95-4318-B0B1-024DCDDDEB3C}" sibTransId="{48086718-FB43-46C1-9440-CC2E87E5517B}"/>
    <dgm:cxn modelId="{AE5FC260-B8C5-416C-931B-753F51AEE434}" type="presOf" srcId="{D8C896F0-D3C6-41BA-BA06-BB571AB52FFB}" destId="{081AA9E4-E828-4153-8853-30083165EF90}" srcOrd="0" destOrd="0" presId="urn:microsoft.com/office/officeart/2005/8/layout/process2"/>
    <dgm:cxn modelId="{3BBD20B8-1790-40BA-BF76-D87CF0EAC20B}" type="presOf" srcId="{DFCCE193-382E-4DC8-A066-1D9F52BD13CB}" destId="{C038A4F4-C083-4B64-AAB2-E3C0A0C6F3F4}" srcOrd="1" destOrd="0" presId="urn:microsoft.com/office/officeart/2005/8/layout/process2"/>
    <dgm:cxn modelId="{6C998635-C0BD-4883-A467-F0348D681390}" type="presOf" srcId="{E3E7E0A1-C1CA-4EAB-8F90-EBE64888BF64}" destId="{9A4B7EB0-D78A-483C-97CB-ECCBD1908661}" srcOrd="0" destOrd="0" presId="urn:microsoft.com/office/officeart/2005/8/layout/process2"/>
    <dgm:cxn modelId="{9B2F9859-683D-4C8D-A0A1-791E13911B8F}" type="presOf" srcId="{CD7AC11B-2B59-4E93-9D03-72CD38F64042}" destId="{078F7A85-F6D6-4DB0-BC44-0DE6B21B2AEA}" srcOrd="0" destOrd="0" presId="urn:microsoft.com/office/officeart/2005/8/layout/process2"/>
    <dgm:cxn modelId="{D3FF4817-6025-42F3-B10D-B4A4D1EE6908}" type="presOf" srcId="{E3E7E0A1-C1CA-4EAB-8F90-EBE64888BF64}" destId="{6BC18600-377B-4C01-BC88-DB821F82C2E4}" srcOrd="1" destOrd="0" presId="urn:microsoft.com/office/officeart/2005/8/layout/process2"/>
    <dgm:cxn modelId="{4119AD7B-7BC0-451F-9F6B-5F2134D9F9BA}" type="presOf" srcId="{57B4235E-153A-4950-B646-B98F3DC60864}" destId="{31290628-9016-42FA-AFCF-E8C147205134}" srcOrd="0" destOrd="0" presId="urn:microsoft.com/office/officeart/2005/8/layout/process2"/>
    <dgm:cxn modelId="{9B281657-0F98-4CFE-8B45-86FBA4649B76}" srcId="{6A29093A-8B49-4403-A8FE-C799AD8259C5}" destId="{E661D261-0C51-416B-9F8E-B7FCF267FA72}" srcOrd="3" destOrd="0" parTransId="{AFF3F2BD-EE12-4572-8380-D25DCE740C05}" sibTransId="{E3E7E0A1-C1CA-4EAB-8F90-EBE64888BF64}"/>
    <dgm:cxn modelId="{1F5CC3E2-B7D9-438E-A4EA-9BD11DB44D39}" srcId="{6A29093A-8B49-4403-A8FE-C799AD8259C5}" destId="{D8C896F0-D3C6-41BA-BA06-BB571AB52FFB}" srcOrd="2" destOrd="0" parTransId="{072BC767-2434-4BC6-AC3E-DBB14897D1B8}" sibTransId="{57B4235E-153A-4950-B646-B98F3DC60864}"/>
    <dgm:cxn modelId="{8306CF89-22E3-47AC-B0CD-FC1271EEF399}" type="presOf" srcId="{E661D261-0C51-416B-9F8E-B7FCF267FA72}" destId="{651A4A54-2401-49F0-A35E-9D65C77DA853}" srcOrd="0" destOrd="0" presId="urn:microsoft.com/office/officeart/2005/8/layout/process2"/>
    <dgm:cxn modelId="{6AE776F7-7C22-42BC-9DC5-E4E489873282}" srcId="{6A29093A-8B49-4403-A8FE-C799AD8259C5}" destId="{D95CE144-68BC-41A6-9AA5-24CD41988E6D}" srcOrd="0" destOrd="0" parTransId="{DA1CD1BE-F910-4FC3-8F9D-012CDCDFA813}" sibTransId="{DFCCE193-382E-4DC8-A066-1D9F52BD13CB}"/>
    <dgm:cxn modelId="{1FCC8FA7-DECA-4726-9D50-0A0896D78D02}" type="presOf" srcId="{CD7AC11B-2B59-4E93-9D03-72CD38F64042}" destId="{BE09C11E-C6E0-4CD2-A594-3C5D374FE9F4}" srcOrd="1" destOrd="0" presId="urn:microsoft.com/office/officeart/2005/8/layout/process2"/>
    <dgm:cxn modelId="{E02DF800-2274-4460-A5F2-1513C9256B30}" type="presOf" srcId="{57B4235E-153A-4950-B646-B98F3DC60864}" destId="{9FB23658-51E0-49AC-B5E7-3AEFE914C3B0}" srcOrd="1" destOrd="0" presId="urn:microsoft.com/office/officeart/2005/8/layout/process2"/>
    <dgm:cxn modelId="{A5F2F604-9756-42B7-9F07-A00381CA7686}" srcId="{6A29093A-8B49-4403-A8FE-C799AD8259C5}" destId="{14C9116A-1E13-4FE2-A388-55C1276C5A25}" srcOrd="1" destOrd="0" parTransId="{09C1B137-0394-41A5-A87B-AE3BBE462E0F}" sibTransId="{CD7AC11B-2B59-4E93-9D03-72CD38F64042}"/>
    <dgm:cxn modelId="{1D3A801F-F124-432E-BEA2-FF5630D31E09}" type="presOf" srcId="{14C9116A-1E13-4FE2-A388-55C1276C5A25}" destId="{383264BA-0CD6-40B7-A1E8-2C3C58B948A9}" srcOrd="0" destOrd="0" presId="urn:microsoft.com/office/officeart/2005/8/layout/process2"/>
    <dgm:cxn modelId="{D2EBAEAE-154F-4DE6-9295-B0F05FA07A24}" type="presOf" srcId="{D95CE144-68BC-41A6-9AA5-24CD41988E6D}" destId="{E389EBE6-19CC-415A-B3BA-74A36258C463}" srcOrd="0" destOrd="0" presId="urn:microsoft.com/office/officeart/2005/8/layout/process2"/>
    <dgm:cxn modelId="{36DD0D18-572D-47E2-9617-9245C5C1B99E}" type="presOf" srcId="{37B6A87F-C131-4367-A5DB-B90ECFAC7FC8}" destId="{39A9DAB7-7218-4A46-8259-936B7A23B9A2}" srcOrd="0" destOrd="0" presId="urn:microsoft.com/office/officeart/2005/8/layout/process2"/>
    <dgm:cxn modelId="{4D24070C-491F-4BD6-859B-FF6B7DC0B1EF}" type="presOf" srcId="{6A29093A-8B49-4403-A8FE-C799AD8259C5}" destId="{94B29F94-8D18-49D7-90D1-E309E12D7325}" srcOrd="0" destOrd="0" presId="urn:microsoft.com/office/officeart/2005/8/layout/process2"/>
    <dgm:cxn modelId="{A719B357-7E1A-4F79-A28A-DB787CAB083D}" type="presOf" srcId="{DFCCE193-382E-4DC8-A066-1D9F52BD13CB}" destId="{95BC24DD-5458-46EE-A0CE-A9312B60DDBA}" srcOrd="0" destOrd="0" presId="urn:microsoft.com/office/officeart/2005/8/layout/process2"/>
    <dgm:cxn modelId="{AB93603B-8F15-4A94-8AD3-CA3689808B4E}" type="presParOf" srcId="{94B29F94-8D18-49D7-90D1-E309E12D7325}" destId="{E389EBE6-19CC-415A-B3BA-74A36258C463}" srcOrd="0" destOrd="0" presId="urn:microsoft.com/office/officeart/2005/8/layout/process2"/>
    <dgm:cxn modelId="{D26A6EDA-426A-4AFA-8E5A-A1EBB6873302}" type="presParOf" srcId="{94B29F94-8D18-49D7-90D1-E309E12D7325}" destId="{95BC24DD-5458-46EE-A0CE-A9312B60DDBA}" srcOrd="1" destOrd="0" presId="urn:microsoft.com/office/officeart/2005/8/layout/process2"/>
    <dgm:cxn modelId="{4B9D6B94-2414-4A7A-8139-E500E6646B27}" type="presParOf" srcId="{95BC24DD-5458-46EE-A0CE-A9312B60DDBA}" destId="{C038A4F4-C083-4B64-AAB2-E3C0A0C6F3F4}" srcOrd="0" destOrd="0" presId="urn:microsoft.com/office/officeart/2005/8/layout/process2"/>
    <dgm:cxn modelId="{F7A3B516-4ECE-40AC-B4C2-133D6DE71AA8}" type="presParOf" srcId="{94B29F94-8D18-49D7-90D1-E309E12D7325}" destId="{383264BA-0CD6-40B7-A1E8-2C3C58B948A9}" srcOrd="2" destOrd="0" presId="urn:microsoft.com/office/officeart/2005/8/layout/process2"/>
    <dgm:cxn modelId="{FA2DD987-D278-454D-826C-8804F10EA8F6}" type="presParOf" srcId="{94B29F94-8D18-49D7-90D1-E309E12D7325}" destId="{078F7A85-F6D6-4DB0-BC44-0DE6B21B2AEA}" srcOrd="3" destOrd="0" presId="urn:microsoft.com/office/officeart/2005/8/layout/process2"/>
    <dgm:cxn modelId="{4E9AA5A1-2746-4757-BED1-28539011869D}" type="presParOf" srcId="{078F7A85-F6D6-4DB0-BC44-0DE6B21B2AEA}" destId="{BE09C11E-C6E0-4CD2-A594-3C5D374FE9F4}" srcOrd="0" destOrd="0" presId="urn:microsoft.com/office/officeart/2005/8/layout/process2"/>
    <dgm:cxn modelId="{D4E34EE3-EB5E-4A11-B521-5F2CA6A1517A}" type="presParOf" srcId="{94B29F94-8D18-49D7-90D1-E309E12D7325}" destId="{081AA9E4-E828-4153-8853-30083165EF90}" srcOrd="4" destOrd="0" presId="urn:microsoft.com/office/officeart/2005/8/layout/process2"/>
    <dgm:cxn modelId="{B780A249-B2EC-4596-A357-3712FC45EF0F}" type="presParOf" srcId="{94B29F94-8D18-49D7-90D1-E309E12D7325}" destId="{31290628-9016-42FA-AFCF-E8C147205134}" srcOrd="5" destOrd="0" presId="urn:microsoft.com/office/officeart/2005/8/layout/process2"/>
    <dgm:cxn modelId="{DAAA8DC2-3689-4EAA-97BC-FD06BF504FF0}" type="presParOf" srcId="{31290628-9016-42FA-AFCF-E8C147205134}" destId="{9FB23658-51E0-49AC-B5E7-3AEFE914C3B0}" srcOrd="0" destOrd="0" presId="urn:microsoft.com/office/officeart/2005/8/layout/process2"/>
    <dgm:cxn modelId="{3C69947A-BDEF-4940-BC68-A26F017F8665}" type="presParOf" srcId="{94B29F94-8D18-49D7-90D1-E309E12D7325}" destId="{651A4A54-2401-49F0-A35E-9D65C77DA853}" srcOrd="6" destOrd="0" presId="urn:microsoft.com/office/officeart/2005/8/layout/process2"/>
    <dgm:cxn modelId="{455F7931-8107-4B46-8632-F52EF87E7557}" type="presParOf" srcId="{94B29F94-8D18-49D7-90D1-E309E12D7325}" destId="{9A4B7EB0-D78A-483C-97CB-ECCBD1908661}" srcOrd="7" destOrd="0" presId="urn:microsoft.com/office/officeart/2005/8/layout/process2"/>
    <dgm:cxn modelId="{64AB0805-B24E-4B35-ADCE-CD40CE0BA024}" type="presParOf" srcId="{9A4B7EB0-D78A-483C-97CB-ECCBD1908661}" destId="{6BC18600-377B-4C01-BC88-DB821F82C2E4}" srcOrd="0" destOrd="0" presId="urn:microsoft.com/office/officeart/2005/8/layout/process2"/>
    <dgm:cxn modelId="{A371E786-671A-432C-8D0E-02939E8ACCA8}" type="presParOf" srcId="{94B29F94-8D18-49D7-90D1-E309E12D7325}" destId="{39A9DAB7-7218-4A46-8259-936B7A23B9A2}" srcOrd="8" destOrd="0" presId="urn:microsoft.com/office/officeart/2005/8/layout/process2"/>
  </dgm:cxnLst>
  <dgm:bg/>
  <dgm:whole/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A29093A-8B49-4403-A8FE-C799AD8259C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D95CE144-68BC-41A6-9AA5-24CD41988E6D}">
      <dgm:prSet phldrT="[文本]"/>
      <dgm:spPr/>
      <dgm:t>
        <a:bodyPr/>
        <a:lstStyle/>
        <a:p>
          <a:r>
            <a:rPr lang="zh-CN" altLang="en-US" dirty="0" smtClean="0"/>
            <a:t>殖民活动</a:t>
          </a:r>
          <a:endParaRPr lang="zh-CN" altLang="en-US" dirty="0"/>
        </a:p>
      </dgm:t>
    </dgm:pt>
    <dgm:pt modelId="{DA1CD1BE-F910-4FC3-8F9D-012CDCDFA813}" type="par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DFCCE193-382E-4DC8-A066-1D9F52BD13CB}" type="sib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14C9116A-1E13-4FE2-A388-55C1276C5A25}">
      <dgm:prSet phldrT="[文本]"/>
      <dgm:spPr/>
      <dgm:t>
        <a:bodyPr/>
        <a:lstStyle/>
        <a:p>
          <a:r>
            <a:rPr lang="zh-CN" altLang="en-US" dirty="0" smtClean="0"/>
            <a:t>帝国体制确立</a:t>
          </a:r>
          <a:endParaRPr lang="zh-CN" altLang="en-US" dirty="0"/>
        </a:p>
      </dgm:t>
    </dgm:pt>
    <dgm:pt modelId="{09C1B137-0394-41A5-A87B-AE3BBE462E0F}" type="par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CD7AC11B-2B59-4E93-9D03-72CD38F64042}" type="sib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94B29F94-8D18-49D7-90D1-E309E12D7325}" type="pres">
      <dgm:prSet presAssocID="{6A29093A-8B49-4403-A8FE-C799AD8259C5}" presName="linearFlow" presStyleCnt="0">
        <dgm:presLayoutVars>
          <dgm:resizeHandles val="exact"/>
        </dgm:presLayoutVars>
      </dgm:prSet>
      <dgm:spPr/>
    </dgm:pt>
    <dgm:pt modelId="{E389EBE6-19CC-415A-B3BA-74A36258C463}" type="pres">
      <dgm:prSet presAssocID="{D95CE144-68BC-41A6-9AA5-24CD41988E6D}" presName="node" presStyleLbl="node1" presStyleIdx="0" presStyleCnt="2" custLinFactNeighborY="-31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C24DD-5458-46EE-A0CE-A9312B60DDBA}" type="pres">
      <dgm:prSet presAssocID="{DFCCE193-382E-4DC8-A066-1D9F52BD13CB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C038A4F4-C083-4B64-AAB2-E3C0A0C6F3F4}" type="pres">
      <dgm:prSet presAssocID="{DFCCE193-382E-4DC8-A066-1D9F52BD13CB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83264BA-0CD6-40B7-A1E8-2C3C58B948A9}" type="pres">
      <dgm:prSet presAssocID="{14C9116A-1E13-4FE2-A388-55C1276C5A25}" presName="node" presStyleLbl="node1" presStyleIdx="1" presStyleCnt="2" custLinFactNeighborY="-30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30A3D87-8D4A-41B6-888A-D2B7E8E6EBCE}" type="presOf" srcId="{DFCCE193-382E-4DC8-A066-1D9F52BD13CB}" destId="{C038A4F4-C083-4B64-AAB2-E3C0A0C6F3F4}" srcOrd="1" destOrd="0" presId="urn:microsoft.com/office/officeart/2005/8/layout/process2"/>
    <dgm:cxn modelId="{0306B2D6-89C5-4D48-BDF2-C561D8D5A778}" type="presOf" srcId="{D95CE144-68BC-41A6-9AA5-24CD41988E6D}" destId="{E389EBE6-19CC-415A-B3BA-74A36258C463}" srcOrd="0" destOrd="0" presId="urn:microsoft.com/office/officeart/2005/8/layout/process2"/>
    <dgm:cxn modelId="{A5F2F604-9756-42B7-9F07-A00381CA7686}" srcId="{6A29093A-8B49-4403-A8FE-C799AD8259C5}" destId="{14C9116A-1E13-4FE2-A388-55C1276C5A25}" srcOrd="1" destOrd="0" parTransId="{09C1B137-0394-41A5-A87B-AE3BBE462E0F}" sibTransId="{CD7AC11B-2B59-4E93-9D03-72CD38F64042}"/>
    <dgm:cxn modelId="{FA8A6F6F-0E75-4148-A0E5-4357982F1D1F}" type="presOf" srcId="{DFCCE193-382E-4DC8-A066-1D9F52BD13CB}" destId="{95BC24DD-5458-46EE-A0CE-A9312B60DDBA}" srcOrd="0" destOrd="0" presId="urn:microsoft.com/office/officeart/2005/8/layout/process2"/>
    <dgm:cxn modelId="{EE30ADE7-B68C-4842-9BD2-305C824C93FC}" type="presOf" srcId="{6A29093A-8B49-4403-A8FE-C799AD8259C5}" destId="{94B29F94-8D18-49D7-90D1-E309E12D7325}" srcOrd="0" destOrd="0" presId="urn:microsoft.com/office/officeart/2005/8/layout/process2"/>
    <dgm:cxn modelId="{D7B23684-FE3F-4AC8-ADC5-8E9253780856}" type="presOf" srcId="{14C9116A-1E13-4FE2-A388-55C1276C5A25}" destId="{383264BA-0CD6-40B7-A1E8-2C3C58B948A9}" srcOrd="0" destOrd="0" presId="urn:microsoft.com/office/officeart/2005/8/layout/process2"/>
    <dgm:cxn modelId="{6AE776F7-7C22-42BC-9DC5-E4E489873282}" srcId="{6A29093A-8B49-4403-A8FE-C799AD8259C5}" destId="{D95CE144-68BC-41A6-9AA5-24CD41988E6D}" srcOrd="0" destOrd="0" parTransId="{DA1CD1BE-F910-4FC3-8F9D-012CDCDFA813}" sibTransId="{DFCCE193-382E-4DC8-A066-1D9F52BD13CB}"/>
    <dgm:cxn modelId="{55C90C70-A52F-45E9-A966-B6EC58CEA9A8}" type="presParOf" srcId="{94B29F94-8D18-49D7-90D1-E309E12D7325}" destId="{E389EBE6-19CC-415A-B3BA-74A36258C463}" srcOrd="0" destOrd="0" presId="urn:microsoft.com/office/officeart/2005/8/layout/process2"/>
    <dgm:cxn modelId="{B44E2846-DB12-4B01-8BD0-64C7E5B4BF30}" type="presParOf" srcId="{94B29F94-8D18-49D7-90D1-E309E12D7325}" destId="{95BC24DD-5458-46EE-A0CE-A9312B60DDBA}" srcOrd="1" destOrd="0" presId="urn:microsoft.com/office/officeart/2005/8/layout/process2"/>
    <dgm:cxn modelId="{43A5DBDB-1C2C-4F81-892D-1B0F082E0999}" type="presParOf" srcId="{95BC24DD-5458-46EE-A0CE-A9312B60DDBA}" destId="{C038A4F4-C083-4B64-AAB2-E3C0A0C6F3F4}" srcOrd="0" destOrd="0" presId="urn:microsoft.com/office/officeart/2005/8/layout/process2"/>
    <dgm:cxn modelId="{49DD8F2A-E2D7-4D7D-B160-F45424C954F4}" type="presParOf" srcId="{94B29F94-8D18-49D7-90D1-E309E12D7325}" destId="{383264BA-0CD6-40B7-A1E8-2C3C58B948A9}" srcOrd="2" destOrd="0" presId="urn:microsoft.com/office/officeart/2005/8/layout/process2"/>
  </dgm:cxnLst>
  <dgm:bg/>
  <dgm:whole/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5C230A6-9D9D-4415-AD7D-48FA66C1C3F1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D19E878-1E56-465B-932F-AE8EEFBBE907}">
      <dgm:prSet phldrT="[文本]"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48CF8FB7-B2DA-4D28-83A3-08ADDB18F8B8}" type="par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010DC532-1523-4574-B529-4F63844DFACA}" type="sib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E5860562-3EC0-48BC-BD15-E264DFB5B99B}">
      <dgm:prSet phldrT="[文本]"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CF50575D-F879-4682-938A-5568A064DE84}" type="par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D7E7E15E-5807-49A0-9CEA-B9B65BD48222}" type="sib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649B3426-2D7E-42A4-AC54-81E0565815DF}">
      <dgm:prSet phldrT="[文本]"/>
      <dgm:spPr/>
      <dgm:t>
        <a:bodyPr/>
        <a:lstStyle/>
        <a:p>
          <a:r>
            <a:rPr lang="zh-CN" altLang="en-US" dirty="0" smtClean="0"/>
            <a:t>文化</a:t>
          </a:r>
          <a:endParaRPr lang="zh-CN" altLang="en-US" dirty="0"/>
        </a:p>
      </dgm:t>
    </dgm:pt>
    <dgm:pt modelId="{28F01BC3-1BD9-4F7F-8A7A-F3C9BDF1C711}" type="par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830A79C9-DF23-4F5A-87A4-E2A4787CFCDE}" type="sib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FFD1E465-4B02-4E20-9B63-BED6982F0A2B}" type="pres">
      <dgm:prSet presAssocID="{A5C230A6-9D9D-4415-AD7D-48FA66C1C3F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31A2FF9-3147-4D9F-A39B-CE1A9CCA223A}" type="pres">
      <dgm:prSet presAssocID="{4D19E878-1E56-465B-932F-AE8EEFBBE90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16019-152F-4C13-AF91-E5325B3AF404}" type="pres">
      <dgm:prSet presAssocID="{010DC532-1523-4574-B529-4F63844DFAC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8574BA9-0C1E-44F7-8CB5-AEE18DF7C840}" type="pres">
      <dgm:prSet presAssocID="{010DC532-1523-4574-B529-4F63844DFAC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E1F57626-7C99-4424-9E15-2C09019F7DE2}" type="pres">
      <dgm:prSet presAssocID="{E5860562-3EC0-48BC-BD15-E264DFB5B99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F5E607-4A08-4553-8A30-7A9744EE3CF6}" type="pres">
      <dgm:prSet presAssocID="{D7E7E15E-5807-49A0-9CEA-B9B65BD4822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B34F971-F9D3-46C3-AAE4-88102FC35279}" type="pres">
      <dgm:prSet presAssocID="{D7E7E15E-5807-49A0-9CEA-B9B65BD4822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70970-EA75-4112-8E80-9A6D4C0F5F32}" type="pres">
      <dgm:prSet presAssocID="{649B3426-2D7E-42A4-AC54-81E0565815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FD53-D462-4098-AE78-E37F9E542C39}" type="pres">
      <dgm:prSet presAssocID="{830A79C9-DF23-4F5A-87A4-E2A4787CFCDE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606BDB65-2283-4D1D-A326-ABE6DC874E88}" type="pres">
      <dgm:prSet presAssocID="{830A79C9-DF23-4F5A-87A4-E2A4787CFCDE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D10DA18-AFA3-44BA-ABF9-9D1A683A8B17}" srcId="{A5C230A6-9D9D-4415-AD7D-48FA66C1C3F1}" destId="{E5860562-3EC0-48BC-BD15-E264DFB5B99B}" srcOrd="1" destOrd="0" parTransId="{CF50575D-F879-4682-938A-5568A064DE84}" sibTransId="{D7E7E15E-5807-49A0-9CEA-B9B65BD48222}"/>
    <dgm:cxn modelId="{1B9AF96A-0C43-4EFA-9F1C-2D0A2D0587B2}" type="presOf" srcId="{010DC532-1523-4574-B529-4F63844DFACA}" destId="{4C416019-152F-4C13-AF91-E5325B3AF404}" srcOrd="0" destOrd="0" presId="urn:microsoft.com/office/officeart/2005/8/layout/cycle2"/>
    <dgm:cxn modelId="{0047AB16-A7ED-48A7-876B-3EB5C77A07FB}" type="presOf" srcId="{4D19E878-1E56-465B-932F-AE8EEFBBE907}" destId="{D31A2FF9-3147-4D9F-A39B-CE1A9CCA223A}" srcOrd="0" destOrd="0" presId="urn:microsoft.com/office/officeart/2005/8/layout/cycle2"/>
    <dgm:cxn modelId="{32233390-D690-4A73-BBC8-8F50752C8DD9}" type="presOf" srcId="{830A79C9-DF23-4F5A-87A4-E2A4787CFCDE}" destId="{B04DFD53-D462-4098-AE78-E37F9E542C39}" srcOrd="0" destOrd="0" presId="urn:microsoft.com/office/officeart/2005/8/layout/cycle2"/>
    <dgm:cxn modelId="{3A1CB87C-6337-4948-BEA2-4E09F32CBD73}" type="presOf" srcId="{D7E7E15E-5807-49A0-9CEA-B9B65BD48222}" destId="{35F5E607-4A08-4553-8A30-7A9744EE3CF6}" srcOrd="0" destOrd="0" presId="urn:microsoft.com/office/officeart/2005/8/layout/cycle2"/>
    <dgm:cxn modelId="{41CA5CA7-2E6E-4766-9728-608A1CA5DE1E}" srcId="{A5C230A6-9D9D-4415-AD7D-48FA66C1C3F1}" destId="{649B3426-2D7E-42A4-AC54-81E0565815DF}" srcOrd="2" destOrd="0" parTransId="{28F01BC3-1BD9-4F7F-8A7A-F3C9BDF1C711}" sibTransId="{830A79C9-DF23-4F5A-87A4-E2A4787CFCDE}"/>
    <dgm:cxn modelId="{E383B914-4508-4476-AD1C-DCBC9D7F72A3}" type="presOf" srcId="{A5C230A6-9D9D-4415-AD7D-48FA66C1C3F1}" destId="{FFD1E465-4B02-4E20-9B63-BED6982F0A2B}" srcOrd="0" destOrd="0" presId="urn:microsoft.com/office/officeart/2005/8/layout/cycle2"/>
    <dgm:cxn modelId="{4E80D5D7-73BA-4E72-B77F-8CA8A0B746EF}" type="presOf" srcId="{010DC532-1523-4574-B529-4F63844DFACA}" destId="{C8574BA9-0C1E-44F7-8CB5-AEE18DF7C840}" srcOrd="1" destOrd="0" presId="urn:microsoft.com/office/officeart/2005/8/layout/cycle2"/>
    <dgm:cxn modelId="{B34FC89A-266E-4956-A515-C73F844FB38D}" type="presOf" srcId="{649B3426-2D7E-42A4-AC54-81E0565815DF}" destId="{32770970-EA75-4112-8E80-9A6D4C0F5F32}" srcOrd="0" destOrd="0" presId="urn:microsoft.com/office/officeart/2005/8/layout/cycle2"/>
    <dgm:cxn modelId="{4DFD46A9-51C4-412F-988A-4787D7E4E48D}" type="presOf" srcId="{830A79C9-DF23-4F5A-87A4-E2A4787CFCDE}" destId="{606BDB65-2283-4D1D-A326-ABE6DC874E88}" srcOrd="1" destOrd="0" presId="urn:microsoft.com/office/officeart/2005/8/layout/cycle2"/>
    <dgm:cxn modelId="{A6CA5F81-555A-4129-B90A-D74A8B1914E8}" type="presOf" srcId="{D7E7E15E-5807-49A0-9CEA-B9B65BD48222}" destId="{DB34F971-F9D3-46C3-AAE4-88102FC35279}" srcOrd="1" destOrd="0" presId="urn:microsoft.com/office/officeart/2005/8/layout/cycle2"/>
    <dgm:cxn modelId="{48B43951-1002-46E4-A9D0-ABA9E2763901}" srcId="{A5C230A6-9D9D-4415-AD7D-48FA66C1C3F1}" destId="{4D19E878-1E56-465B-932F-AE8EEFBBE907}" srcOrd="0" destOrd="0" parTransId="{48CF8FB7-B2DA-4D28-83A3-08ADDB18F8B8}" sibTransId="{010DC532-1523-4574-B529-4F63844DFACA}"/>
    <dgm:cxn modelId="{A95ADA2B-C6E8-4465-8E2D-6DF2BFC31536}" type="presOf" srcId="{E5860562-3EC0-48BC-BD15-E264DFB5B99B}" destId="{E1F57626-7C99-4424-9E15-2C09019F7DE2}" srcOrd="0" destOrd="0" presId="urn:microsoft.com/office/officeart/2005/8/layout/cycle2"/>
    <dgm:cxn modelId="{6411590C-5685-46F0-8E5E-5F9A358E5B81}" type="presParOf" srcId="{FFD1E465-4B02-4E20-9B63-BED6982F0A2B}" destId="{D31A2FF9-3147-4D9F-A39B-CE1A9CCA223A}" srcOrd="0" destOrd="0" presId="urn:microsoft.com/office/officeart/2005/8/layout/cycle2"/>
    <dgm:cxn modelId="{CA82F708-9324-4719-A59C-537AAC3CC00B}" type="presParOf" srcId="{FFD1E465-4B02-4E20-9B63-BED6982F0A2B}" destId="{4C416019-152F-4C13-AF91-E5325B3AF404}" srcOrd="1" destOrd="0" presId="urn:microsoft.com/office/officeart/2005/8/layout/cycle2"/>
    <dgm:cxn modelId="{A126548C-5286-49AD-BE11-19B59078F48A}" type="presParOf" srcId="{4C416019-152F-4C13-AF91-E5325B3AF404}" destId="{C8574BA9-0C1E-44F7-8CB5-AEE18DF7C840}" srcOrd="0" destOrd="0" presId="urn:microsoft.com/office/officeart/2005/8/layout/cycle2"/>
    <dgm:cxn modelId="{F1009A35-7729-492C-99A2-F553CF9183A1}" type="presParOf" srcId="{FFD1E465-4B02-4E20-9B63-BED6982F0A2B}" destId="{E1F57626-7C99-4424-9E15-2C09019F7DE2}" srcOrd="2" destOrd="0" presId="urn:microsoft.com/office/officeart/2005/8/layout/cycle2"/>
    <dgm:cxn modelId="{DA619AA5-EF79-4E65-85BA-069A7E71C570}" type="presParOf" srcId="{FFD1E465-4B02-4E20-9B63-BED6982F0A2B}" destId="{35F5E607-4A08-4553-8A30-7A9744EE3CF6}" srcOrd="3" destOrd="0" presId="urn:microsoft.com/office/officeart/2005/8/layout/cycle2"/>
    <dgm:cxn modelId="{04379DB6-D73A-4C9A-8467-2A44494F84CC}" type="presParOf" srcId="{35F5E607-4A08-4553-8A30-7A9744EE3CF6}" destId="{DB34F971-F9D3-46C3-AAE4-88102FC35279}" srcOrd="0" destOrd="0" presId="urn:microsoft.com/office/officeart/2005/8/layout/cycle2"/>
    <dgm:cxn modelId="{98FBDF8A-D313-440B-A3B8-6A5973B3C13A}" type="presParOf" srcId="{FFD1E465-4B02-4E20-9B63-BED6982F0A2B}" destId="{32770970-EA75-4112-8E80-9A6D4C0F5F32}" srcOrd="4" destOrd="0" presId="urn:microsoft.com/office/officeart/2005/8/layout/cycle2"/>
    <dgm:cxn modelId="{0ABAECC7-ECC1-4262-B2C4-5EBC997EE25D}" type="presParOf" srcId="{FFD1E465-4B02-4E20-9B63-BED6982F0A2B}" destId="{B04DFD53-D462-4098-AE78-E37F9E542C39}" srcOrd="5" destOrd="0" presId="urn:microsoft.com/office/officeart/2005/8/layout/cycle2"/>
    <dgm:cxn modelId="{CFFB9659-61AE-42D7-9257-CB097BB1423B}" type="presParOf" srcId="{B04DFD53-D462-4098-AE78-E37F9E542C39}" destId="{606BDB65-2283-4D1D-A326-ABE6DC874E88}" srcOrd="0" destOrd="0" presId="urn:microsoft.com/office/officeart/2005/8/layout/cycle2"/>
  </dgm:cxnLst>
  <dgm:bg/>
  <dgm:whole/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5C230A6-9D9D-4415-AD7D-48FA66C1C3F1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D19E878-1E56-465B-932F-AE8EEFBBE907}">
      <dgm:prSet phldrT="[文本]"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48CF8FB7-B2DA-4D28-83A3-08ADDB18F8B8}" type="par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010DC532-1523-4574-B529-4F63844DFACA}" type="sib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E5860562-3EC0-48BC-BD15-E264DFB5B99B}">
      <dgm:prSet phldrT="[文本]"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CF50575D-F879-4682-938A-5568A064DE84}" type="par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D7E7E15E-5807-49A0-9CEA-B9B65BD48222}" type="sib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649B3426-2D7E-42A4-AC54-81E0565815DF}">
      <dgm:prSet phldrT="[文本]"/>
      <dgm:spPr/>
      <dgm:t>
        <a:bodyPr/>
        <a:lstStyle/>
        <a:p>
          <a:r>
            <a:rPr lang="zh-CN" altLang="en-US" dirty="0" smtClean="0"/>
            <a:t>文化</a:t>
          </a:r>
          <a:endParaRPr lang="zh-CN" altLang="en-US" dirty="0"/>
        </a:p>
      </dgm:t>
    </dgm:pt>
    <dgm:pt modelId="{28F01BC3-1BD9-4F7F-8A7A-F3C9BDF1C711}" type="par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830A79C9-DF23-4F5A-87A4-E2A4787CFCDE}" type="sib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FFD1E465-4B02-4E20-9B63-BED6982F0A2B}" type="pres">
      <dgm:prSet presAssocID="{A5C230A6-9D9D-4415-AD7D-48FA66C1C3F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31A2FF9-3147-4D9F-A39B-CE1A9CCA223A}" type="pres">
      <dgm:prSet presAssocID="{4D19E878-1E56-465B-932F-AE8EEFBBE90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16019-152F-4C13-AF91-E5325B3AF404}" type="pres">
      <dgm:prSet presAssocID="{010DC532-1523-4574-B529-4F63844DFAC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8574BA9-0C1E-44F7-8CB5-AEE18DF7C840}" type="pres">
      <dgm:prSet presAssocID="{010DC532-1523-4574-B529-4F63844DFAC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E1F57626-7C99-4424-9E15-2C09019F7DE2}" type="pres">
      <dgm:prSet presAssocID="{E5860562-3EC0-48BC-BD15-E264DFB5B99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F5E607-4A08-4553-8A30-7A9744EE3CF6}" type="pres">
      <dgm:prSet presAssocID="{D7E7E15E-5807-49A0-9CEA-B9B65BD4822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B34F971-F9D3-46C3-AAE4-88102FC35279}" type="pres">
      <dgm:prSet presAssocID="{D7E7E15E-5807-49A0-9CEA-B9B65BD4822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70970-EA75-4112-8E80-9A6D4C0F5F32}" type="pres">
      <dgm:prSet presAssocID="{649B3426-2D7E-42A4-AC54-81E0565815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FD53-D462-4098-AE78-E37F9E542C39}" type="pres">
      <dgm:prSet presAssocID="{830A79C9-DF23-4F5A-87A4-E2A4787CFCDE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606BDB65-2283-4D1D-A326-ABE6DC874E88}" type="pres">
      <dgm:prSet presAssocID="{830A79C9-DF23-4F5A-87A4-E2A4787CFCDE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D10DA18-AFA3-44BA-ABF9-9D1A683A8B17}" srcId="{A5C230A6-9D9D-4415-AD7D-48FA66C1C3F1}" destId="{E5860562-3EC0-48BC-BD15-E264DFB5B99B}" srcOrd="1" destOrd="0" parTransId="{CF50575D-F879-4682-938A-5568A064DE84}" sibTransId="{D7E7E15E-5807-49A0-9CEA-B9B65BD48222}"/>
    <dgm:cxn modelId="{D3E5C86D-3B92-42C1-AD68-44693BC8AAAD}" type="presOf" srcId="{010DC532-1523-4574-B529-4F63844DFACA}" destId="{C8574BA9-0C1E-44F7-8CB5-AEE18DF7C840}" srcOrd="1" destOrd="0" presId="urn:microsoft.com/office/officeart/2005/8/layout/cycle2"/>
    <dgm:cxn modelId="{5C1B1AD4-EED8-4082-A13F-D825E9C4221D}" type="presOf" srcId="{D7E7E15E-5807-49A0-9CEA-B9B65BD48222}" destId="{35F5E607-4A08-4553-8A30-7A9744EE3CF6}" srcOrd="0" destOrd="0" presId="urn:microsoft.com/office/officeart/2005/8/layout/cycle2"/>
    <dgm:cxn modelId="{CDE7208C-979F-4A3C-9E77-EF2AC6E4AAD7}" type="presOf" srcId="{E5860562-3EC0-48BC-BD15-E264DFB5B99B}" destId="{E1F57626-7C99-4424-9E15-2C09019F7DE2}" srcOrd="0" destOrd="0" presId="urn:microsoft.com/office/officeart/2005/8/layout/cycle2"/>
    <dgm:cxn modelId="{8A831815-60CF-4357-9622-C7E74B6AD38D}" type="presOf" srcId="{D7E7E15E-5807-49A0-9CEA-B9B65BD48222}" destId="{DB34F971-F9D3-46C3-AAE4-88102FC35279}" srcOrd="1" destOrd="0" presId="urn:microsoft.com/office/officeart/2005/8/layout/cycle2"/>
    <dgm:cxn modelId="{5EE2D990-346F-4609-BEF0-B69F21D71DEE}" type="presOf" srcId="{010DC532-1523-4574-B529-4F63844DFACA}" destId="{4C416019-152F-4C13-AF91-E5325B3AF404}" srcOrd="0" destOrd="0" presId="urn:microsoft.com/office/officeart/2005/8/layout/cycle2"/>
    <dgm:cxn modelId="{7C9CA2F6-8B63-41F2-8815-7E609F4F6E17}" type="presOf" srcId="{4D19E878-1E56-465B-932F-AE8EEFBBE907}" destId="{D31A2FF9-3147-4D9F-A39B-CE1A9CCA223A}" srcOrd="0" destOrd="0" presId="urn:microsoft.com/office/officeart/2005/8/layout/cycle2"/>
    <dgm:cxn modelId="{DE89F5D7-BFB4-412C-A820-998D1544D0DE}" type="presOf" srcId="{830A79C9-DF23-4F5A-87A4-E2A4787CFCDE}" destId="{606BDB65-2283-4D1D-A326-ABE6DC874E88}" srcOrd="1" destOrd="0" presId="urn:microsoft.com/office/officeart/2005/8/layout/cycle2"/>
    <dgm:cxn modelId="{41CA5CA7-2E6E-4766-9728-608A1CA5DE1E}" srcId="{A5C230A6-9D9D-4415-AD7D-48FA66C1C3F1}" destId="{649B3426-2D7E-42A4-AC54-81E0565815DF}" srcOrd="2" destOrd="0" parTransId="{28F01BC3-1BD9-4F7F-8A7A-F3C9BDF1C711}" sibTransId="{830A79C9-DF23-4F5A-87A4-E2A4787CFCDE}"/>
    <dgm:cxn modelId="{29743ADC-32E4-4D36-AFC4-B0B736292DFB}" type="presOf" srcId="{830A79C9-DF23-4F5A-87A4-E2A4787CFCDE}" destId="{B04DFD53-D462-4098-AE78-E37F9E542C39}" srcOrd="0" destOrd="0" presId="urn:microsoft.com/office/officeart/2005/8/layout/cycle2"/>
    <dgm:cxn modelId="{9511EBDD-C96C-4C76-AE01-310D2A79AF3E}" type="presOf" srcId="{649B3426-2D7E-42A4-AC54-81E0565815DF}" destId="{32770970-EA75-4112-8E80-9A6D4C0F5F32}" srcOrd="0" destOrd="0" presId="urn:microsoft.com/office/officeart/2005/8/layout/cycle2"/>
    <dgm:cxn modelId="{48B43951-1002-46E4-A9D0-ABA9E2763901}" srcId="{A5C230A6-9D9D-4415-AD7D-48FA66C1C3F1}" destId="{4D19E878-1E56-465B-932F-AE8EEFBBE907}" srcOrd="0" destOrd="0" parTransId="{48CF8FB7-B2DA-4D28-83A3-08ADDB18F8B8}" sibTransId="{010DC532-1523-4574-B529-4F63844DFACA}"/>
    <dgm:cxn modelId="{7C847988-5DC5-43E3-A4A7-EE1E0894D063}" type="presOf" srcId="{A5C230A6-9D9D-4415-AD7D-48FA66C1C3F1}" destId="{FFD1E465-4B02-4E20-9B63-BED6982F0A2B}" srcOrd="0" destOrd="0" presId="urn:microsoft.com/office/officeart/2005/8/layout/cycle2"/>
    <dgm:cxn modelId="{FD37BB55-1264-436F-9E9D-E6AAC34A3C68}" type="presParOf" srcId="{FFD1E465-4B02-4E20-9B63-BED6982F0A2B}" destId="{D31A2FF9-3147-4D9F-A39B-CE1A9CCA223A}" srcOrd="0" destOrd="0" presId="urn:microsoft.com/office/officeart/2005/8/layout/cycle2"/>
    <dgm:cxn modelId="{A2417F00-6DC1-4048-A968-339D9FD006AF}" type="presParOf" srcId="{FFD1E465-4B02-4E20-9B63-BED6982F0A2B}" destId="{4C416019-152F-4C13-AF91-E5325B3AF404}" srcOrd="1" destOrd="0" presId="urn:microsoft.com/office/officeart/2005/8/layout/cycle2"/>
    <dgm:cxn modelId="{7DFCBD9C-107A-46B7-9345-57ACFD779144}" type="presParOf" srcId="{4C416019-152F-4C13-AF91-E5325B3AF404}" destId="{C8574BA9-0C1E-44F7-8CB5-AEE18DF7C840}" srcOrd="0" destOrd="0" presId="urn:microsoft.com/office/officeart/2005/8/layout/cycle2"/>
    <dgm:cxn modelId="{3BA3C700-3320-47F7-B087-CCEC4E0F5EDC}" type="presParOf" srcId="{FFD1E465-4B02-4E20-9B63-BED6982F0A2B}" destId="{E1F57626-7C99-4424-9E15-2C09019F7DE2}" srcOrd="2" destOrd="0" presId="urn:microsoft.com/office/officeart/2005/8/layout/cycle2"/>
    <dgm:cxn modelId="{1D48E95B-F2F5-4F44-AD38-1C22989CE2FE}" type="presParOf" srcId="{FFD1E465-4B02-4E20-9B63-BED6982F0A2B}" destId="{35F5E607-4A08-4553-8A30-7A9744EE3CF6}" srcOrd="3" destOrd="0" presId="urn:microsoft.com/office/officeart/2005/8/layout/cycle2"/>
    <dgm:cxn modelId="{1F29E58C-3788-4D18-8BDC-D8546A6AD8AE}" type="presParOf" srcId="{35F5E607-4A08-4553-8A30-7A9744EE3CF6}" destId="{DB34F971-F9D3-46C3-AAE4-88102FC35279}" srcOrd="0" destOrd="0" presId="urn:microsoft.com/office/officeart/2005/8/layout/cycle2"/>
    <dgm:cxn modelId="{6EF88AD4-51C8-411E-B8C8-9AE33575B291}" type="presParOf" srcId="{FFD1E465-4B02-4E20-9B63-BED6982F0A2B}" destId="{32770970-EA75-4112-8E80-9A6D4C0F5F32}" srcOrd="4" destOrd="0" presId="urn:microsoft.com/office/officeart/2005/8/layout/cycle2"/>
    <dgm:cxn modelId="{AEDE6B72-B97E-46FA-BDE5-8551ABA740E4}" type="presParOf" srcId="{FFD1E465-4B02-4E20-9B63-BED6982F0A2B}" destId="{B04DFD53-D462-4098-AE78-E37F9E542C39}" srcOrd="5" destOrd="0" presId="urn:microsoft.com/office/officeart/2005/8/layout/cycle2"/>
    <dgm:cxn modelId="{0F59D788-1A4E-4CEF-B421-8993D24E0869}" type="presParOf" srcId="{B04DFD53-D462-4098-AE78-E37F9E542C39}" destId="{606BDB65-2283-4D1D-A326-ABE6DC874E88}" srcOrd="0" destOrd="0" presId="urn:microsoft.com/office/officeart/2005/8/layout/cycle2"/>
  </dgm:cxnLst>
  <dgm:bg/>
  <dgm:whole/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A29093A-8B49-4403-A8FE-C799AD8259C5}" type="doc">
      <dgm:prSet loTypeId="urn:microsoft.com/office/officeart/2005/8/layout/process2" loCatId="process" qsTypeId="urn:microsoft.com/office/officeart/2005/8/quickstyle/simple1" qsCatId="simple" csTypeId="urn:microsoft.com/office/officeart/2005/8/colors/accent4_1" csCatId="accent4" phldr="1"/>
      <dgm:spPr/>
    </dgm:pt>
    <dgm:pt modelId="{D95CE144-68BC-41A6-9AA5-24CD41988E6D}">
      <dgm:prSet phldrT="[文本]"/>
      <dgm:spPr/>
      <dgm:t>
        <a:bodyPr/>
        <a:lstStyle/>
        <a:p>
          <a:r>
            <a:rPr lang="zh-CN" altLang="en-US" dirty="0" smtClean="0"/>
            <a:t>高歌猛进的工业革命</a:t>
          </a:r>
          <a:endParaRPr lang="zh-CN" altLang="en-US" dirty="0"/>
        </a:p>
      </dgm:t>
    </dgm:pt>
    <dgm:pt modelId="{DA1CD1BE-F910-4FC3-8F9D-012CDCDFA813}" type="par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DFCCE193-382E-4DC8-A066-1D9F52BD13CB}" type="sib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14C9116A-1E13-4FE2-A388-55C1276C5A25}">
      <dgm:prSet phldrT="[文本]"/>
      <dgm:spPr/>
      <dgm:t>
        <a:bodyPr/>
        <a:lstStyle/>
        <a:p>
          <a:r>
            <a:rPr lang="zh-CN" altLang="en-US" dirty="0" smtClean="0"/>
            <a:t>生产力快速发展</a:t>
          </a:r>
          <a:endParaRPr lang="zh-CN" altLang="en-US" dirty="0"/>
        </a:p>
      </dgm:t>
    </dgm:pt>
    <dgm:pt modelId="{09C1B137-0394-41A5-A87B-AE3BBE462E0F}" type="par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CD7AC11B-2B59-4E93-9D03-72CD38F64042}" type="sib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D8C896F0-D3C6-41BA-BA06-BB571AB52FFB}">
      <dgm:prSet phldrT="[文本]"/>
      <dgm:spPr/>
      <dgm:t>
        <a:bodyPr/>
        <a:lstStyle/>
        <a:p>
          <a:r>
            <a:rPr lang="zh-CN" altLang="en-US" dirty="0" smtClean="0"/>
            <a:t>资本市场扩张</a:t>
          </a:r>
          <a:endParaRPr lang="zh-CN" altLang="en-US" dirty="0"/>
        </a:p>
      </dgm:t>
    </dgm:pt>
    <dgm:pt modelId="{072BC767-2434-4BC6-AC3E-DBB14897D1B8}" type="parTrans" cxnId="{1F5CC3E2-B7D9-438E-A4EA-9BD11DB44D39}">
      <dgm:prSet/>
      <dgm:spPr/>
      <dgm:t>
        <a:bodyPr/>
        <a:lstStyle/>
        <a:p>
          <a:endParaRPr lang="zh-CN" altLang="en-US"/>
        </a:p>
      </dgm:t>
    </dgm:pt>
    <dgm:pt modelId="{57B4235E-153A-4950-B646-B98F3DC60864}" type="sibTrans" cxnId="{1F5CC3E2-B7D9-438E-A4EA-9BD11DB44D39}">
      <dgm:prSet/>
      <dgm:spPr/>
      <dgm:t>
        <a:bodyPr/>
        <a:lstStyle/>
        <a:p>
          <a:endParaRPr lang="zh-CN" altLang="en-US"/>
        </a:p>
      </dgm:t>
    </dgm:pt>
    <dgm:pt modelId="{E661D261-0C51-416B-9F8E-B7FCF267FA72}">
      <dgm:prSet phldrT="[文本]"/>
      <dgm:spPr/>
      <dgm:t>
        <a:bodyPr/>
        <a:lstStyle/>
        <a:p>
          <a:r>
            <a:rPr lang="zh-CN" altLang="en-US" dirty="0" smtClean="0"/>
            <a:t>自由市场竞争</a:t>
          </a:r>
          <a:endParaRPr lang="zh-CN" altLang="en-US" dirty="0"/>
        </a:p>
      </dgm:t>
    </dgm:pt>
    <dgm:pt modelId="{AFF3F2BD-EE12-4572-8380-D25DCE740C05}" type="parTrans" cxnId="{9B281657-0F98-4CFE-8B45-86FBA4649B76}">
      <dgm:prSet/>
      <dgm:spPr/>
      <dgm:t>
        <a:bodyPr/>
        <a:lstStyle/>
        <a:p>
          <a:endParaRPr lang="zh-CN" altLang="en-US"/>
        </a:p>
      </dgm:t>
    </dgm:pt>
    <dgm:pt modelId="{E3E7E0A1-C1CA-4EAB-8F90-EBE64888BF64}" type="sibTrans" cxnId="{9B281657-0F98-4CFE-8B45-86FBA4649B76}">
      <dgm:prSet/>
      <dgm:spPr/>
      <dgm:t>
        <a:bodyPr/>
        <a:lstStyle/>
        <a:p>
          <a:endParaRPr lang="zh-CN" altLang="en-US"/>
        </a:p>
      </dgm:t>
    </dgm:pt>
    <dgm:pt modelId="{37B6A87F-C131-4367-A5DB-B90ECFAC7FC8}">
      <dgm:prSet phldrT="[文本]"/>
      <dgm:spPr/>
      <dgm:t>
        <a:bodyPr/>
        <a:lstStyle/>
        <a:p>
          <a:r>
            <a:rPr lang="zh-CN" altLang="en-US" dirty="0" smtClean="0"/>
            <a:t>垄断</a:t>
          </a:r>
          <a:endParaRPr lang="zh-CN" altLang="en-US" dirty="0"/>
        </a:p>
      </dgm:t>
    </dgm:pt>
    <dgm:pt modelId="{2D1A852B-7A95-4318-B0B1-024DCDDDEB3C}" type="parTrans" cxnId="{697C3458-38E9-476F-A588-633DCB91B410}">
      <dgm:prSet/>
      <dgm:spPr/>
      <dgm:t>
        <a:bodyPr/>
        <a:lstStyle/>
        <a:p>
          <a:endParaRPr lang="zh-CN" altLang="en-US"/>
        </a:p>
      </dgm:t>
    </dgm:pt>
    <dgm:pt modelId="{48086718-FB43-46C1-9440-CC2E87E5517B}" type="sibTrans" cxnId="{697C3458-38E9-476F-A588-633DCB91B410}">
      <dgm:prSet/>
      <dgm:spPr/>
      <dgm:t>
        <a:bodyPr/>
        <a:lstStyle/>
        <a:p>
          <a:endParaRPr lang="zh-CN" altLang="en-US"/>
        </a:p>
      </dgm:t>
    </dgm:pt>
    <dgm:pt modelId="{94B29F94-8D18-49D7-90D1-E309E12D7325}" type="pres">
      <dgm:prSet presAssocID="{6A29093A-8B49-4403-A8FE-C799AD8259C5}" presName="linearFlow" presStyleCnt="0">
        <dgm:presLayoutVars>
          <dgm:resizeHandles val="exact"/>
        </dgm:presLayoutVars>
      </dgm:prSet>
      <dgm:spPr/>
    </dgm:pt>
    <dgm:pt modelId="{E389EBE6-19CC-415A-B3BA-74A36258C463}" type="pres">
      <dgm:prSet presAssocID="{D95CE144-68BC-41A6-9AA5-24CD41988E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C24DD-5458-46EE-A0CE-A9312B60DDBA}" type="pres">
      <dgm:prSet presAssocID="{DFCCE193-382E-4DC8-A066-1D9F52BD13CB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C038A4F4-C083-4B64-AAB2-E3C0A0C6F3F4}" type="pres">
      <dgm:prSet presAssocID="{DFCCE193-382E-4DC8-A066-1D9F52BD13CB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383264BA-0CD6-40B7-A1E8-2C3C58B948A9}" type="pres">
      <dgm:prSet presAssocID="{14C9116A-1E13-4FE2-A388-55C1276C5A2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8F7A85-F6D6-4DB0-BC44-0DE6B21B2AEA}" type="pres">
      <dgm:prSet presAssocID="{CD7AC11B-2B59-4E93-9D03-72CD38F64042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BE09C11E-C6E0-4CD2-A594-3C5D374FE9F4}" type="pres">
      <dgm:prSet presAssocID="{CD7AC11B-2B59-4E93-9D03-72CD38F64042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081AA9E4-E828-4153-8853-30083165EF90}" type="pres">
      <dgm:prSet presAssocID="{D8C896F0-D3C6-41BA-BA06-BB571AB52FF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290628-9016-42FA-AFCF-E8C147205134}" type="pres">
      <dgm:prSet presAssocID="{57B4235E-153A-4950-B646-B98F3DC60864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9FB23658-51E0-49AC-B5E7-3AEFE914C3B0}" type="pres">
      <dgm:prSet presAssocID="{57B4235E-153A-4950-B646-B98F3DC60864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651A4A54-2401-49F0-A35E-9D65C77DA853}" type="pres">
      <dgm:prSet presAssocID="{E661D261-0C51-416B-9F8E-B7FCF267FA7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4B7EB0-D78A-483C-97CB-ECCBD1908661}" type="pres">
      <dgm:prSet presAssocID="{E3E7E0A1-C1CA-4EAB-8F90-EBE64888BF64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6BC18600-377B-4C01-BC88-DB821F82C2E4}" type="pres">
      <dgm:prSet presAssocID="{E3E7E0A1-C1CA-4EAB-8F90-EBE64888BF64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39A9DAB7-7218-4A46-8259-936B7A23B9A2}" type="pres">
      <dgm:prSet presAssocID="{37B6A87F-C131-4367-A5DB-B90ECFAC7FC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E2FE2AD-EFE1-4D97-99EC-53EF874E2D94}" type="presOf" srcId="{37B6A87F-C131-4367-A5DB-B90ECFAC7FC8}" destId="{39A9DAB7-7218-4A46-8259-936B7A23B9A2}" srcOrd="0" destOrd="0" presId="urn:microsoft.com/office/officeart/2005/8/layout/process2"/>
    <dgm:cxn modelId="{258F07D7-2CDD-415C-A736-4C7C7BFA7EC8}" type="presOf" srcId="{E661D261-0C51-416B-9F8E-B7FCF267FA72}" destId="{651A4A54-2401-49F0-A35E-9D65C77DA853}" srcOrd="0" destOrd="0" presId="urn:microsoft.com/office/officeart/2005/8/layout/process2"/>
    <dgm:cxn modelId="{697C3458-38E9-476F-A588-633DCB91B410}" srcId="{6A29093A-8B49-4403-A8FE-C799AD8259C5}" destId="{37B6A87F-C131-4367-A5DB-B90ECFAC7FC8}" srcOrd="4" destOrd="0" parTransId="{2D1A852B-7A95-4318-B0B1-024DCDDDEB3C}" sibTransId="{48086718-FB43-46C1-9440-CC2E87E5517B}"/>
    <dgm:cxn modelId="{F7FC6F83-63C6-4AF4-B2C3-AEE96274176D}" type="presOf" srcId="{6A29093A-8B49-4403-A8FE-C799AD8259C5}" destId="{94B29F94-8D18-49D7-90D1-E309E12D7325}" srcOrd="0" destOrd="0" presId="urn:microsoft.com/office/officeart/2005/8/layout/process2"/>
    <dgm:cxn modelId="{4729A750-9C88-4075-B7AF-57212845912F}" type="presOf" srcId="{E3E7E0A1-C1CA-4EAB-8F90-EBE64888BF64}" destId="{6BC18600-377B-4C01-BC88-DB821F82C2E4}" srcOrd="1" destOrd="0" presId="urn:microsoft.com/office/officeart/2005/8/layout/process2"/>
    <dgm:cxn modelId="{9B281657-0F98-4CFE-8B45-86FBA4649B76}" srcId="{6A29093A-8B49-4403-A8FE-C799AD8259C5}" destId="{E661D261-0C51-416B-9F8E-B7FCF267FA72}" srcOrd="3" destOrd="0" parTransId="{AFF3F2BD-EE12-4572-8380-D25DCE740C05}" sibTransId="{E3E7E0A1-C1CA-4EAB-8F90-EBE64888BF64}"/>
    <dgm:cxn modelId="{B578CAF5-EBF4-4508-A843-84320F4E95E6}" type="presOf" srcId="{57B4235E-153A-4950-B646-B98F3DC60864}" destId="{31290628-9016-42FA-AFCF-E8C147205134}" srcOrd="0" destOrd="0" presId="urn:microsoft.com/office/officeart/2005/8/layout/process2"/>
    <dgm:cxn modelId="{1F5CC3E2-B7D9-438E-A4EA-9BD11DB44D39}" srcId="{6A29093A-8B49-4403-A8FE-C799AD8259C5}" destId="{D8C896F0-D3C6-41BA-BA06-BB571AB52FFB}" srcOrd="2" destOrd="0" parTransId="{072BC767-2434-4BC6-AC3E-DBB14897D1B8}" sibTransId="{57B4235E-153A-4950-B646-B98F3DC60864}"/>
    <dgm:cxn modelId="{6AE776F7-7C22-42BC-9DC5-E4E489873282}" srcId="{6A29093A-8B49-4403-A8FE-C799AD8259C5}" destId="{D95CE144-68BC-41A6-9AA5-24CD41988E6D}" srcOrd="0" destOrd="0" parTransId="{DA1CD1BE-F910-4FC3-8F9D-012CDCDFA813}" sibTransId="{DFCCE193-382E-4DC8-A066-1D9F52BD13CB}"/>
    <dgm:cxn modelId="{FE2E894D-6052-4D5A-8116-644ABBD9784F}" type="presOf" srcId="{14C9116A-1E13-4FE2-A388-55C1276C5A25}" destId="{383264BA-0CD6-40B7-A1E8-2C3C58B948A9}" srcOrd="0" destOrd="0" presId="urn:microsoft.com/office/officeart/2005/8/layout/process2"/>
    <dgm:cxn modelId="{0F4BCCA7-C6BF-448C-87CE-A53131610460}" type="presOf" srcId="{CD7AC11B-2B59-4E93-9D03-72CD38F64042}" destId="{078F7A85-F6D6-4DB0-BC44-0DE6B21B2AEA}" srcOrd="0" destOrd="0" presId="urn:microsoft.com/office/officeart/2005/8/layout/process2"/>
    <dgm:cxn modelId="{E44AD0E0-C18D-48D9-BD74-FBD209B37CE7}" type="presOf" srcId="{57B4235E-153A-4950-B646-B98F3DC60864}" destId="{9FB23658-51E0-49AC-B5E7-3AEFE914C3B0}" srcOrd="1" destOrd="0" presId="urn:microsoft.com/office/officeart/2005/8/layout/process2"/>
    <dgm:cxn modelId="{68B5986A-7644-480B-A759-72C1AF6C4CF9}" type="presOf" srcId="{DFCCE193-382E-4DC8-A066-1D9F52BD13CB}" destId="{95BC24DD-5458-46EE-A0CE-A9312B60DDBA}" srcOrd="0" destOrd="0" presId="urn:microsoft.com/office/officeart/2005/8/layout/process2"/>
    <dgm:cxn modelId="{0153DE47-582A-4DD5-A007-D6FCD5D53611}" type="presOf" srcId="{CD7AC11B-2B59-4E93-9D03-72CD38F64042}" destId="{BE09C11E-C6E0-4CD2-A594-3C5D374FE9F4}" srcOrd="1" destOrd="0" presId="urn:microsoft.com/office/officeart/2005/8/layout/process2"/>
    <dgm:cxn modelId="{1A084C3F-FBF1-4235-980F-BEED9F480679}" type="presOf" srcId="{D8C896F0-D3C6-41BA-BA06-BB571AB52FFB}" destId="{081AA9E4-E828-4153-8853-30083165EF90}" srcOrd="0" destOrd="0" presId="urn:microsoft.com/office/officeart/2005/8/layout/process2"/>
    <dgm:cxn modelId="{A5F2F604-9756-42B7-9F07-A00381CA7686}" srcId="{6A29093A-8B49-4403-A8FE-C799AD8259C5}" destId="{14C9116A-1E13-4FE2-A388-55C1276C5A25}" srcOrd="1" destOrd="0" parTransId="{09C1B137-0394-41A5-A87B-AE3BBE462E0F}" sibTransId="{CD7AC11B-2B59-4E93-9D03-72CD38F64042}"/>
    <dgm:cxn modelId="{232679C9-CC6E-49E7-8519-0493F7223D29}" type="presOf" srcId="{D95CE144-68BC-41A6-9AA5-24CD41988E6D}" destId="{E389EBE6-19CC-415A-B3BA-74A36258C463}" srcOrd="0" destOrd="0" presId="urn:microsoft.com/office/officeart/2005/8/layout/process2"/>
    <dgm:cxn modelId="{A5DC815F-2BAE-455E-8D7E-24D78AB8998B}" type="presOf" srcId="{E3E7E0A1-C1CA-4EAB-8F90-EBE64888BF64}" destId="{9A4B7EB0-D78A-483C-97CB-ECCBD1908661}" srcOrd="0" destOrd="0" presId="urn:microsoft.com/office/officeart/2005/8/layout/process2"/>
    <dgm:cxn modelId="{75946287-E646-421F-9E75-229B260E0F68}" type="presOf" srcId="{DFCCE193-382E-4DC8-A066-1D9F52BD13CB}" destId="{C038A4F4-C083-4B64-AAB2-E3C0A0C6F3F4}" srcOrd="1" destOrd="0" presId="urn:microsoft.com/office/officeart/2005/8/layout/process2"/>
    <dgm:cxn modelId="{BCE72183-1A1B-40ED-A78E-ED04BE72F24B}" type="presParOf" srcId="{94B29F94-8D18-49D7-90D1-E309E12D7325}" destId="{E389EBE6-19CC-415A-B3BA-74A36258C463}" srcOrd="0" destOrd="0" presId="urn:microsoft.com/office/officeart/2005/8/layout/process2"/>
    <dgm:cxn modelId="{F551A068-5213-456E-8D20-8ECC131B95B4}" type="presParOf" srcId="{94B29F94-8D18-49D7-90D1-E309E12D7325}" destId="{95BC24DD-5458-46EE-A0CE-A9312B60DDBA}" srcOrd="1" destOrd="0" presId="urn:microsoft.com/office/officeart/2005/8/layout/process2"/>
    <dgm:cxn modelId="{7BD84EA6-F408-430D-83C6-CEF831A089E4}" type="presParOf" srcId="{95BC24DD-5458-46EE-A0CE-A9312B60DDBA}" destId="{C038A4F4-C083-4B64-AAB2-E3C0A0C6F3F4}" srcOrd="0" destOrd="0" presId="urn:microsoft.com/office/officeart/2005/8/layout/process2"/>
    <dgm:cxn modelId="{73CCE577-E939-4C18-B8A0-AB3AC24C6F38}" type="presParOf" srcId="{94B29F94-8D18-49D7-90D1-E309E12D7325}" destId="{383264BA-0CD6-40B7-A1E8-2C3C58B948A9}" srcOrd="2" destOrd="0" presId="urn:microsoft.com/office/officeart/2005/8/layout/process2"/>
    <dgm:cxn modelId="{423844CA-5078-43E9-AB72-34CB6E514B5E}" type="presParOf" srcId="{94B29F94-8D18-49D7-90D1-E309E12D7325}" destId="{078F7A85-F6D6-4DB0-BC44-0DE6B21B2AEA}" srcOrd="3" destOrd="0" presId="urn:microsoft.com/office/officeart/2005/8/layout/process2"/>
    <dgm:cxn modelId="{AB75D067-5B05-4FD9-A1E5-90482F997C9A}" type="presParOf" srcId="{078F7A85-F6D6-4DB0-BC44-0DE6B21B2AEA}" destId="{BE09C11E-C6E0-4CD2-A594-3C5D374FE9F4}" srcOrd="0" destOrd="0" presId="urn:microsoft.com/office/officeart/2005/8/layout/process2"/>
    <dgm:cxn modelId="{D81F4084-7472-4F16-89E6-04ECA45D6DCA}" type="presParOf" srcId="{94B29F94-8D18-49D7-90D1-E309E12D7325}" destId="{081AA9E4-E828-4153-8853-30083165EF90}" srcOrd="4" destOrd="0" presId="urn:microsoft.com/office/officeart/2005/8/layout/process2"/>
    <dgm:cxn modelId="{EF6C6825-B24A-4555-A2AF-5B6DE4FEC806}" type="presParOf" srcId="{94B29F94-8D18-49D7-90D1-E309E12D7325}" destId="{31290628-9016-42FA-AFCF-E8C147205134}" srcOrd="5" destOrd="0" presId="urn:microsoft.com/office/officeart/2005/8/layout/process2"/>
    <dgm:cxn modelId="{3F064587-C966-4532-9EAA-0C2A68A05125}" type="presParOf" srcId="{31290628-9016-42FA-AFCF-E8C147205134}" destId="{9FB23658-51E0-49AC-B5E7-3AEFE914C3B0}" srcOrd="0" destOrd="0" presId="urn:microsoft.com/office/officeart/2005/8/layout/process2"/>
    <dgm:cxn modelId="{64AA4DEB-D92E-4D38-83BC-83CEF7770600}" type="presParOf" srcId="{94B29F94-8D18-49D7-90D1-E309E12D7325}" destId="{651A4A54-2401-49F0-A35E-9D65C77DA853}" srcOrd="6" destOrd="0" presId="urn:microsoft.com/office/officeart/2005/8/layout/process2"/>
    <dgm:cxn modelId="{D30DCDE0-6264-405C-89F8-9DFCEA8092A5}" type="presParOf" srcId="{94B29F94-8D18-49D7-90D1-E309E12D7325}" destId="{9A4B7EB0-D78A-483C-97CB-ECCBD1908661}" srcOrd="7" destOrd="0" presId="urn:microsoft.com/office/officeart/2005/8/layout/process2"/>
    <dgm:cxn modelId="{9B3DFC76-5765-49BF-8C54-2592DF43D05C}" type="presParOf" srcId="{9A4B7EB0-D78A-483C-97CB-ECCBD1908661}" destId="{6BC18600-377B-4C01-BC88-DB821F82C2E4}" srcOrd="0" destOrd="0" presId="urn:microsoft.com/office/officeart/2005/8/layout/process2"/>
    <dgm:cxn modelId="{B63D7B6C-85A9-4235-9DC2-D0AF1094096B}" type="presParOf" srcId="{94B29F94-8D18-49D7-90D1-E309E12D7325}" destId="{39A9DAB7-7218-4A46-8259-936B7A23B9A2}" srcOrd="8" destOrd="0" presId="urn:microsoft.com/office/officeart/2005/8/layout/process2"/>
  </dgm:cxnLst>
  <dgm:bg/>
  <dgm:whole/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A29093A-8B49-4403-A8FE-C799AD8259C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D95CE144-68BC-41A6-9AA5-24CD41988E6D}">
      <dgm:prSet phldrT="[文本]"/>
      <dgm:spPr/>
      <dgm:t>
        <a:bodyPr/>
        <a:lstStyle/>
        <a:p>
          <a:r>
            <a:rPr lang="zh-CN" altLang="en-US" dirty="0" smtClean="0"/>
            <a:t>殖民活动</a:t>
          </a:r>
          <a:endParaRPr lang="zh-CN" altLang="en-US" dirty="0"/>
        </a:p>
      </dgm:t>
    </dgm:pt>
    <dgm:pt modelId="{DA1CD1BE-F910-4FC3-8F9D-012CDCDFA813}" type="par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DFCCE193-382E-4DC8-A066-1D9F52BD13CB}" type="sib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14C9116A-1E13-4FE2-A388-55C1276C5A25}">
      <dgm:prSet phldrT="[文本]"/>
      <dgm:spPr/>
      <dgm:t>
        <a:bodyPr/>
        <a:lstStyle/>
        <a:p>
          <a:r>
            <a:rPr lang="zh-CN" altLang="en-US" dirty="0" smtClean="0"/>
            <a:t>帝国体制确立</a:t>
          </a:r>
          <a:endParaRPr lang="zh-CN" altLang="en-US" dirty="0"/>
        </a:p>
      </dgm:t>
    </dgm:pt>
    <dgm:pt modelId="{09C1B137-0394-41A5-A87B-AE3BBE462E0F}" type="par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CD7AC11B-2B59-4E93-9D03-72CD38F64042}" type="sib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94B29F94-8D18-49D7-90D1-E309E12D7325}" type="pres">
      <dgm:prSet presAssocID="{6A29093A-8B49-4403-A8FE-C799AD8259C5}" presName="linearFlow" presStyleCnt="0">
        <dgm:presLayoutVars>
          <dgm:resizeHandles val="exact"/>
        </dgm:presLayoutVars>
      </dgm:prSet>
      <dgm:spPr/>
    </dgm:pt>
    <dgm:pt modelId="{E389EBE6-19CC-415A-B3BA-74A36258C463}" type="pres">
      <dgm:prSet presAssocID="{D95CE144-68BC-41A6-9AA5-24CD41988E6D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C24DD-5458-46EE-A0CE-A9312B60DDBA}" type="pres">
      <dgm:prSet presAssocID="{DFCCE193-382E-4DC8-A066-1D9F52BD13CB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C038A4F4-C083-4B64-AAB2-E3C0A0C6F3F4}" type="pres">
      <dgm:prSet presAssocID="{DFCCE193-382E-4DC8-A066-1D9F52BD13CB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83264BA-0CD6-40B7-A1E8-2C3C58B948A9}" type="pres">
      <dgm:prSet presAssocID="{14C9116A-1E13-4FE2-A388-55C1276C5A25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ED6A540-C841-4FC2-A609-3FA5103C7B9F}" type="presOf" srcId="{6A29093A-8B49-4403-A8FE-C799AD8259C5}" destId="{94B29F94-8D18-49D7-90D1-E309E12D7325}" srcOrd="0" destOrd="0" presId="urn:microsoft.com/office/officeart/2005/8/layout/process2"/>
    <dgm:cxn modelId="{D0A93FF2-9463-4256-A804-ED93C6C8139D}" type="presOf" srcId="{14C9116A-1E13-4FE2-A388-55C1276C5A25}" destId="{383264BA-0CD6-40B7-A1E8-2C3C58B948A9}" srcOrd="0" destOrd="0" presId="urn:microsoft.com/office/officeart/2005/8/layout/process2"/>
    <dgm:cxn modelId="{49B6D317-B6C5-4BC3-A97B-9F6FA820DE8F}" type="presOf" srcId="{DFCCE193-382E-4DC8-A066-1D9F52BD13CB}" destId="{95BC24DD-5458-46EE-A0CE-A9312B60DDBA}" srcOrd="0" destOrd="0" presId="urn:microsoft.com/office/officeart/2005/8/layout/process2"/>
    <dgm:cxn modelId="{A5F2F604-9756-42B7-9F07-A00381CA7686}" srcId="{6A29093A-8B49-4403-A8FE-C799AD8259C5}" destId="{14C9116A-1E13-4FE2-A388-55C1276C5A25}" srcOrd="1" destOrd="0" parTransId="{09C1B137-0394-41A5-A87B-AE3BBE462E0F}" sibTransId="{CD7AC11B-2B59-4E93-9D03-72CD38F64042}"/>
    <dgm:cxn modelId="{787197E7-531E-4FA5-84E6-6553CB65EFF4}" type="presOf" srcId="{DFCCE193-382E-4DC8-A066-1D9F52BD13CB}" destId="{C038A4F4-C083-4B64-AAB2-E3C0A0C6F3F4}" srcOrd="1" destOrd="0" presId="urn:microsoft.com/office/officeart/2005/8/layout/process2"/>
    <dgm:cxn modelId="{DCD22B86-5F0A-44B8-826F-4EBF8CD21609}" type="presOf" srcId="{D95CE144-68BC-41A6-9AA5-24CD41988E6D}" destId="{E389EBE6-19CC-415A-B3BA-74A36258C463}" srcOrd="0" destOrd="0" presId="urn:microsoft.com/office/officeart/2005/8/layout/process2"/>
    <dgm:cxn modelId="{6AE776F7-7C22-42BC-9DC5-E4E489873282}" srcId="{6A29093A-8B49-4403-A8FE-C799AD8259C5}" destId="{D95CE144-68BC-41A6-9AA5-24CD41988E6D}" srcOrd="0" destOrd="0" parTransId="{DA1CD1BE-F910-4FC3-8F9D-012CDCDFA813}" sibTransId="{DFCCE193-382E-4DC8-A066-1D9F52BD13CB}"/>
    <dgm:cxn modelId="{E7A51DEC-350C-4FEF-A20A-66F95E0D4B7E}" type="presParOf" srcId="{94B29F94-8D18-49D7-90D1-E309E12D7325}" destId="{E389EBE6-19CC-415A-B3BA-74A36258C463}" srcOrd="0" destOrd="0" presId="urn:microsoft.com/office/officeart/2005/8/layout/process2"/>
    <dgm:cxn modelId="{7CCC11AF-B6AE-478F-A4F1-A83CF7666CEA}" type="presParOf" srcId="{94B29F94-8D18-49D7-90D1-E309E12D7325}" destId="{95BC24DD-5458-46EE-A0CE-A9312B60DDBA}" srcOrd="1" destOrd="0" presId="urn:microsoft.com/office/officeart/2005/8/layout/process2"/>
    <dgm:cxn modelId="{488BFF9B-123C-446E-8E74-E37C5F3A68C3}" type="presParOf" srcId="{95BC24DD-5458-46EE-A0CE-A9312B60DDBA}" destId="{C038A4F4-C083-4B64-AAB2-E3C0A0C6F3F4}" srcOrd="0" destOrd="0" presId="urn:microsoft.com/office/officeart/2005/8/layout/process2"/>
    <dgm:cxn modelId="{901E9ECE-84F4-4FA7-A33C-61A67CBEADB8}" type="presParOf" srcId="{94B29F94-8D18-49D7-90D1-E309E12D7325}" destId="{383264BA-0CD6-40B7-A1E8-2C3C58B948A9}" srcOrd="2" destOrd="0" presId="urn:microsoft.com/office/officeart/2005/8/layout/process2"/>
  </dgm:cxnLst>
  <dgm:bg/>
  <dgm:whole/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5C230A6-9D9D-4415-AD7D-48FA66C1C3F1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D19E878-1E56-465B-932F-AE8EEFBBE907}">
      <dgm:prSet phldrT="[文本]"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48CF8FB7-B2DA-4D28-83A3-08ADDB18F8B8}" type="par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010DC532-1523-4574-B529-4F63844DFACA}" type="sib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E5860562-3EC0-48BC-BD15-E264DFB5B99B}">
      <dgm:prSet phldrT="[文本]"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CF50575D-F879-4682-938A-5568A064DE84}" type="par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D7E7E15E-5807-49A0-9CEA-B9B65BD48222}" type="sib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649B3426-2D7E-42A4-AC54-81E0565815DF}">
      <dgm:prSet phldrT="[文本]"/>
      <dgm:spPr/>
      <dgm:t>
        <a:bodyPr/>
        <a:lstStyle/>
        <a:p>
          <a:r>
            <a:rPr lang="zh-CN" altLang="en-US" dirty="0" smtClean="0"/>
            <a:t>文化</a:t>
          </a:r>
          <a:endParaRPr lang="zh-CN" altLang="en-US" dirty="0"/>
        </a:p>
      </dgm:t>
    </dgm:pt>
    <dgm:pt modelId="{28F01BC3-1BD9-4F7F-8A7A-F3C9BDF1C711}" type="par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830A79C9-DF23-4F5A-87A4-E2A4787CFCDE}" type="sib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FFD1E465-4B02-4E20-9B63-BED6982F0A2B}" type="pres">
      <dgm:prSet presAssocID="{A5C230A6-9D9D-4415-AD7D-48FA66C1C3F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31A2FF9-3147-4D9F-A39B-CE1A9CCA223A}" type="pres">
      <dgm:prSet presAssocID="{4D19E878-1E56-465B-932F-AE8EEFBBE90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16019-152F-4C13-AF91-E5325B3AF404}" type="pres">
      <dgm:prSet presAssocID="{010DC532-1523-4574-B529-4F63844DFAC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8574BA9-0C1E-44F7-8CB5-AEE18DF7C840}" type="pres">
      <dgm:prSet presAssocID="{010DC532-1523-4574-B529-4F63844DFAC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E1F57626-7C99-4424-9E15-2C09019F7DE2}" type="pres">
      <dgm:prSet presAssocID="{E5860562-3EC0-48BC-BD15-E264DFB5B99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F5E607-4A08-4553-8A30-7A9744EE3CF6}" type="pres">
      <dgm:prSet presAssocID="{D7E7E15E-5807-49A0-9CEA-B9B65BD4822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B34F971-F9D3-46C3-AAE4-88102FC35279}" type="pres">
      <dgm:prSet presAssocID="{D7E7E15E-5807-49A0-9CEA-B9B65BD4822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70970-EA75-4112-8E80-9A6D4C0F5F32}" type="pres">
      <dgm:prSet presAssocID="{649B3426-2D7E-42A4-AC54-81E0565815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FD53-D462-4098-AE78-E37F9E542C39}" type="pres">
      <dgm:prSet presAssocID="{830A79C9-DF23-4F5A-87A4-E2A4787CFCDE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606BDB65-2283-4D1D-A326-ABE6DC874E88}" type="pres">
      <dgm:prSet presAssocID="{830A79C9-DF23-4F5A-87A4-E2A4787CFCDE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D10DA18-AFA3-44BA-ABF9-9D1A683A8B17}" srcId="{A5C230A6-9D9D-4415-AD7D-48FA66C1C3F1}" destId="{E5860562-3EC0-48BC-BD15-E264DFB5B99B}" srcOrd="1" destOrd="0" parTransId="{CF50575D-F879-4682-938A-5568A064DE84}" sibTransId="{D7E7E15E-5807-49A0-9CEA-B9B65BD48222}"/>
    <dgm:cxn modelId="{A14AD8CD-B77C-445A-9E7A-7A79BA7814A6}" type="presOf" srcId="{830A79C9-DF23-4F5A-87A4-E2A4787CFCDE}" destId="{606BDB65-2283-4D1D-A326-ABE6DC874E88}" srcOrd="1" destOrd="0" presId="urn:microsoft.com/office/officeart/2005/8/layout/cycle2"/>
    <dgm:cxn modelId="{3380C4C7-267A-419D-9B44-D0EEB70A1965}" type="presOf" srcId="{010DC532-1523-4574-B529-4F63844DFACA}" destId="{C8574BA9-0C1E-44F7-8CB5-AEE18DF7C840}" srcOrd="1" destOrd="0" presId="urn:microsoft.com/office/officeart/2005/8/layout/cycle2"/>
    <dgm:cxn modelId="{8CEBA116-6AAB-497D-BDD3-FF213001E09C}" type="presOf" srcId="{A5C230A6-9D9D-4415-AD7D-48FA66C1C3F1}" destId="{FFD1E465-4B02-4E20-9B63-BED6982F0A2B}" srcOrd="0" destOrd="0" presId="urn:microsoft.com/office/officeart/2005/8/layout/cycle2"/>
    <dgm:cxn modelId="{4F661782-70A5-42C4-8748-BDBF4CE8B6A3}" type="presOf" srcId="{830A79C9-DF23-4F5A-87A4-E2A4787CFCDE}" destId="{B04DFD53-D462-4098-AE78-E37F9E542C39}" srcOrd="0" destOrd="0" presId="urn:microsoft.com/office/officeart/2005/8/layout/cycle2"/>
    <dgm:cxn modelId="{0D3D4111-ECF6-4251-873C-47C1AC4F6683}" type="presOf" srcId="{010DC532-1523-4574-B529-4F63844DFACA}" destId="{4C416019-152F-4C13-AF91-E5325B3AF404}" srcOrd="0" destOrd="0" presId="urn:microsoft.com/office/officeart/2005/8/layout/cycle2"/>
    <dgm:cxn modelId="{1195D3F4-7223-44E2-AC2E-464EBB703A01}" type="presOf" srcId="{D7E7E15E-5807-49A0-9CEA-B9B65BD48222}" destId="{DB34F971-F9D3-46C3-AAE4-88102FC35279}" srcOrd="1" destOrd="0" presId="urn:microsoft.com/office/officeart/2005/8/layout/cycle2"/>
    <dgm:cxn modelId="{B63E8E8C-2971-4C7A-AEB7-6C990B619D18}" type="presOf" srcId="{D7E7E15E-5807-49A0-9CEA-B9B65BD48222}" destId="{35F5E607-4A08-4553-8A30-7A9744EE3CF6}" srcOrd="0" destOrd="0" presId="urn:microsoft.com/office/officeart/2005/8/layout/cycle2"/>
    <dgm:cxn modelId="{41CA5CA7-2E6E-4766-9728-608A1CA5DE1E}" srcId="{A5C230A6-9D9D-4415-AD7D-48FA66C1C3F1}" destId="{649B3426-2D7E-42A4-AC54-81E0565815DF}" srcOrd="2" destOrd="0" parTransId="{28F01BC3-1BD9-4F7F-8A7A-F3C9BDF1C711}" sibTransId="{830A79C9-DF23-4F5A-87A4-E2A4787CFCDE}"/>
    <dgm:cxn modelId="{641E0587-D975-4445-9266-2CE27E55F7CD}" type="presOf" srcId="{649B3426-2D7E-42A4-AC54-81E0565815DF}" destId="{32770970-EA75-4112-8E80-9A6D4C0F5F32}" srcOrd="0" destOrd="0" presId="urn:microsoft.com/office/officeart/2005/8/layout/cycle2"/>
    <dgm:cxn modelId="{3FE7DD68-8226-4702-84C6-42AE803B04B9}" type="presOf" srcId="{E5860562-3EC0-48BC-BD15-E264DFB5B99B}" destId="{E1F57626-7C99-4424-9E15-2C09019F7DE2}" srcOrd="0" destOrd="0" presId="urn:microsoft.com/office/officeart/2005/8/layout/cycle2"/>
    <dgm:cxn modelId="{C76D3CE1-D195-407B-BDF4-2352E1AE385E}" type="presOf" srcId="{4D19E878-1E56-465B-932F-AE8EEFBBE907}" destId="{D31A2FF9-3147-4D9F-A39B-CE1A9CCA223A}" srcOrd="0" destOrd="0" presId="urn:microsoft.com/office/officeart/2005/8/layout/cycle2"/>
    <dgm:cxn modelId="{48B43951-1002-46E4-A9D0-ABA9E2763901}" srcId="{A5C230A6-9D9D-4415-AD7D-48FA66C1C3F1}" destId="{4D19E878-1E56-465B-932F-AE8EEFBBE907}" srcOrd="0" destOrd="0" parTransId="{48CF8FB7-B2DA-4D28-83A3-08ADDB18F8B8}" sibTransId="{010DC532-1523-4574-B529-4F63844DFACA}"/>
    <dgm:cxn modelId="{E8E6FB97-796A-478F-A922-96684795F891}" type="presParOf" srcId="{FFD1E465-4B02-4E20-9B63-BED6982F0A2B}" destId="{D31A2FF9-3147-4D9F-A39B-CE1A9CCA223A}" srcOrd="0" destOrd="0" presId="urn:microsoft.com/office/officeart/2005/8/layout/cycle2"/>
    <dgm:cxn modelId="{D1482FC7-3419-4243-8283-45A1CB28C079}" type="presParOf" srcId="{FFD1E465-4B02-4E20-9B63-BED6982F0A2B}" destId="{4C416019-152F-4C13-AF91-E5325B3AF404}" srcOrd="1" destOrd="0" presId="urn:microsoft.com/office/officeart/2005/8/layout/cycle2"/>
    <dgm:cxn modelId="{A1C1C2CD-1B51-44A6-AE4B-C554175C34C8}" type="presParOf" srcId="{4C416019-152F-4C13-AF91-E5325B3AF404}" destId="{C8574BA9-0C1E-44F7-8CB5-AEE18DF7C840}" srcOrd="0" destOrd="0" presId="urn:microsoft.com/office/officeart/2005/8/layout/cycle2"/>
    <dgm:cxn modelId="{21A2AE20-61C7-4DC7-8715-CA6FC4AF8E59}" type="presParOf" srcId="{FFD1E465-4B02-4E20-9B63-BED6982F0A2B}" destId="{E1F57626-7C99-4424-9E15-2C09019F7DE2}" srcOrd="2" destOrd="0" presId="urn:microsoft.com/office/officeart/2005/8/layout/cycle2"/>
    <dgm:cxn modelId="{BEE3289A-1EC5-474B-9902-CADFDA6BE4D6}" type="presParOf" srcId="{FFD1E465-4B02-4E20-9B63-BED6982F0A2B}" destId="{35F5E607-4A08-4553-8A30-7A9744EE3CF6}" srcOrd="3" destOrd="0" presId="urn:microsoft.com/office/officeart/2005/8/layout/cycle2"/>
    <dgm:cxn modelId="{E38DDDF5-EBC3-4E15-BDB1-F2C9E3DF12DF}" type="presParOf" srcId="{35F5E607-4A08-4553-8A30-7A9744EE3CF6}" destId="{DB34F971-F9D3-46C3-AAE4-88102FC35279}" srcOrd="0" destOrd="0" presId="urn:microsoft.com/office/officeart/2005/8/layout/cycle2"/>
    <dgm:cxn modelId="{F88A6003-018D-46B8-958A-25ED0F2571E7}" type="presParOf" srcId="{FFD1E465-4B02-4E20-9B63-BED6982F0A2B}" destId="{32770970-EA75-4112-8E80-9A6D4C0F5F32}" srcOrd="4" destOrd="0" presId="urn:microsoft.com/office/officeart/2005/8/layout/cycle2"/>
    <dgm:cxn modelId="{0B8E256C-9B78-422C-9A92-8CD2849D1C75}" type="presParOf" srcId="{FFD1E465-4B02-4E20-9B63-BED6982F0A2B}" destId="{B04DFD53-D462-4098-AE78-E37F9E542C39}" srcOrd="5" destOrd="0" presId="urn:microsoft.com/office/officeart/2005/8/layout/cycle2"/>
    <dgm:cxn modelId="{E65557F1-2DEC-48A3-B18E-887F20856B26}" type="presParOf" srcId="{B04DFD53-D462-4098-AE78-E37F9E542C39}" destId="{606BDB65-2283-4D1D-A326-ABE6DC874E88}" srcOrd="0" destOrd="0" presId="urn:microsoft.com/office/officeart/2005/8/layout/cycle2"/>
  </dgm:cxnLst>
  <dgm:bg/>
  <dgm:whole/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A29093A-8B49-4403-A8FE-C799AD8259C5}" type="doc">
      <dgm:prSet loTypeId="urn:microsoft.com/office/officeart/2005/8/layout/process2" loCatId="process" qsTypeId="urn:microsoft.com/office/officeart/2005/8/quickstyle/simple1" qsCatId="simple" csTypeId="urn:microsoft.com/office/officeart/2005/8/colors/accent4_1" csCatId="accent4" phldr="1"/>
      <dgm:spPr/>
    </dgm:pt>
    <dgm:pt modelId="{D95CE144-68BC-41A6-9AA5-24CD41988E6D}">
      <dgm:prSet phldrT="[文本]"/>
      <dgm:spPr/>
      <dgm:t>
        <a:bodyPr/>
        <a:lstStyle/>
        <a:p>
          <a:r>
            <a:rPr lang="zh-CN" altLang="en-US" dirty="0" smtClean="0"/>
            <a:t>高歌猛进的工业革命</a:t>
          </a:r>
          <a:endParaRPr lang="zh-CN" altLang="en-US" dirty="0"/>
        </a:p>
      </dgm:t>
    </dgm:pt>
    <dgm:pt modelId="{DA1CD1BE-F910-4FC3-8F9D-012CDCDFA813}" type="par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DFCCE193-382E-4DC8-A066-1D9F52BD13CB}" type="sib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14C9116A-1E13-4FE2-A388-55C1276C5A25}">
      <dgm:prSet phldrT="[文本]"/>
      <dgm:spPr/>
      <dgm:t>
        <a:bodyPr/>
        <a:lstStyle/>
        <a:p>
          <a:r>
            <a:rPr lang="zh-CN" altLang="en-US" dirty="0" smtClean="0"/>
            <a:t>生产力快速发展</a:t>
          </a:r>
          <a:endParaRPr lang="zh-CN" altLang="en-US" dirty="0"/>
        </a:p>
      </dgm:t>
    </dgm:pt>
    <dgm:pt modelId="{09C1B137-0394-41A5-A87B-AE3BBE462E0F}" type="par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CD7AC11B-2B59-4E93-9D03-72CD38F64042}" type="sib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D8C896F0-D3C6-41BA-BA06-BB571AB52FFB}">
      <dgm:prSet phldrT="[文本]"/>
      <dgm:spPr/>
      <dgm:t>
        <a:bodyPr/>
        <a:lstStyle/>
        <a:p>
          <a:r>
            <a:rPr lang="zh-CN" altLang="en-US" dirty="0" smtClean="0"/>
            <a:t>资本市场扩张</a:t>
          </a:r>
          <a:endParaRPr lang="zh-CN" altLang="en-US" dirty="0"/>
        </a:p>
      </dgm:t>
    </dgm:pt>
    <dgm:pt modelId="{072BC767-2434-4BC6-AC3E-DBB14897D1B8}" type="parTrans" cxnId="{1F5CC3E2-B7D9-438E-A4EA-9BD11DB44D39}">
      <dgm:prSet/>
      <dgm:spPr/>
      <dgm:t>
        <a:bodyPr/>
        <a:lstStyle/>
        <a:p>
          <a:endParaRPr lang="zh-CN" altLang="en-US"/>
        </a:p>
      </dgm:t>
    </dgm:pt>
    <dgm:pt modelId="{57B4235E-153A-4950-B646-B98F3DC60864}" type="sibTrans" cxnId="{1F5CC3E2-B7D9-438E-A4EA-9BD11DB44D39}">
      <dgm:prSet/>
      <dgm:spPr/>
      <dgm:t>
        <a:bodyPr/>
        <a:lstStyle/>
        <a:p>
          <a:endParaRPr lang="zh-CN" altLang="en-US"/>
        </a:p>
      </dgm:t>
    </dgm:pt>
    <dgm:pt modelId="{E661D261-0C51-416B-9F8E-B7FCF267FA72}">
      <dgm:prSet phldrT="[文本]"/>
      <dgm:spPr/>
      <dgm:t>
        <a:bodyPr/>
        <a:lstStyle/>
        <a:p>
          <a:r>
            <a:rPr lang="zh-CN" altLang="en-US" dirty="0" smtClean="0"/>
            <a:t>自由市场竞争</a:t>
          </a:r>
          <a:endParaRPr lang="zh-CN" altLang="en-US" dirty="0"/>
        </a:p>
      </dgm:t>
    </dgm:pt>
    <dgm:pt modelId="{AFF3F2BD-EE12-4572-8380-D25DCE740C05}" type="parTrans" cxnId="{9B281657-0F98-4CFE-8B45-86FBA4649B76}">
      <dgm:prSet/>
      <dgm:spPr/>
      <dgm:t>
        <a:bodyPr/>
        <a:lstStyle/>
        <a:p>
          <a:endParaRPr lang="zh-CN" altLang="en-US"/>
        </a:p>
      </dgm:t>
    </dgm:pt>
    <dgm:pt modelId="{E3E7E0A1-C1CA-4EAB-8F90-EBE64888BF64}" type="sibTrans" cxnId="{9B281657-0F98-4CFE-8B45-86FBA4649B76}">
      <dgm:prSet/>
      <dgm:spPr/>
      <dgm:t>
        <a:bodyPr/>
        <a:lstStyle/>
        <a:p>
          <a:endParaRPr lang="zh-CN" altLang="en-US"/>
        </a:p>
      </dgm:t>
    </dgm:pt>
    <dgm:pt modelId="{37B6A87F-C131-4367-A5DB-B90ECFAC7FC8}">
      <dgm:prSet phldrT="[文本]"/>
      <dgm:spPr/>
      <dgm:t>
        <a:bodyPr/>
        <a:lstStyle/>
        <a:p>
          <a:r>
            <a:rPr lang="zh-CN" altLang="en-US" dirty="0" smtClean="0"/>
            <a:t>垄断</a:t>
          </a:r>
          <a:endParaRPr lang="zh-CN" altLang="en-US" dirty="0"/>
        </a:p>
      </dgm:t>
    </dgm:pt>
    <dgm:pt modelId="{2D1A852B-7A95-4318-B0B1-024DCDDDEB3C}" type="parTrans" cxnId="{697C3458-38E9-476F-A588-633DCB91B410}">
      <dgm:prSet/>
      <dgm:spPr/>
      <dgm:t>
        <a:bodyPr/>
        <a:lstStyle/>
        <a:p>
          <a:endParaRPr lang="zh-CN" altLang="en-US"/>
        </a:p>
      </dgm:t>
    </dgm:pt>
    <dgm:pt modelId="{48086718-FB43-46C1-9440-CC2E87E5517B}" type="sibTrans" cxnId="{697C3458-38E9-476F-A588-633DCB91B410}">
      <dgm:prSet/>
      <dgm:spPr/>
      <dgm:t>
        <a:bodyPr/>
        <a:lstStyle/>
        <a:p>
          <a:endParaRPr lang="zh-CN" altLang="en-US"/>
        </a:p>
      </dgm:t>
    </dgm:pt>
    <dgm:pt modelId="{94B29F94-8D18-49D7-90D1-E309E12D7325}" type="pres">
      <dgm:prSet presAssocID="{6A29093A-8B49-4403-A8FE-C799AD8259C5}" presName="linearFlow" presStyleCnt="0">
        <dgm:presLayoutVars>
          <dgm:resizeHandles val="exact"/>
        </dgm:presLayoutVars>
      </dgm:prSet>
      <dgm:spPr/>
    </dgm:pt>
    <dgm:pt modelId="{E389EBE6-19CC-415A-B3BA-74A36258C463}" type="pres">
      <dgm:prSet presAssocID="{D95CE144-68BC-41A6-9AA5-24CD41988E6D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C24DD-5458-46EE-A0CE-A9312B60DDBA}" type="pres">
      <dgm:prSet presAssocID="{DFCCE193-382E-4DC8-A066-1D9F52BD13CB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C038A4F4-C083-4B64-AAB2-E3C0A0C6F3F4}" type="pres">
      <dgm:prSet presAssocID="{DFCCE193-382E-4DC8-A066-1D9F52BD13CB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383264BA-0CD6-40B7-A1E8-2C3C58B948A9}" type="pres">
      <dgm:prSet presAssocID="{14C9116A-1E13-4FE2-A388-55C1276C5A25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78F7A85-F6D6-4DB0-BC44-0DE6B21B2AEA}" type="pres">
      <dgm:prSet presAssocID="{CD7AC11B-2B59-4E93-9D03-72CD38F64042}" presName="sibTrans" presStyleLbl="sibTrans2D1" presStyleIdx="1" presStyleCnt="4"/>
      <dgm:spPr/>
      <dgm:t>
        <a:bodyPr/>
        <a:lstStyle/>
        <a:p>
          <a:endParaRPr lang="zh-CN" altLang="en-US"/>
        </a:p>
      </dgm:t>
    </dgm:pt>
    <dgm:pt modelId="{BE09C11E-C6E0-4CD2-A594-3C5D374FE9F4}" type="pres">
      <dgm:prSet presAssocID="{CD7AC11B-2B59-4E93-9D03-72CD38F64042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081AA9E4-E828-4153-8853-30083165EF90}" type="pres">
      <dgm:prSet presAssocID="{D8C896F0-D3C6-41BA-BA06-BB571AB52FFB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1290628-9016-42FA-AFCF-E8C147205134}" type="pres">
      <dgm:prSet presAssocID="{57B4235E-153A-4950-B646-B98F3DC60864}" presName="sibTrans" presStyleLbl="sibTrans2D1" presStyleIdx="2" presStyleCnt="4"/>
      <dgm:spPr/>
      <dgm:t>
        <a:bodyPr/>
        <a:lstStyle/>
        <a:p>
          <a:endParaRPr lang="zh-CN" altLang="en-US"/>
        </a:p>
      </dgm:t>
    </dgm:pt>
    <dgm:pt modelId="{9FB23658-51E0-49AC-B5E7-3AEFE914C3B0}" type="pres">
      <dgm:prSet presAssocID="{57B4235E-153A-4950-B646-B98F3DC60864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651A4A54-2401-49F0-A35E-9D65C77DA853}" type="pres">
      <dgm:prSet presAssocID="{E661D261-0C51-416B-9F8E-B7FCF267FA72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A4B7EB0-D78A-483C-97CB-ECCBD1908661}" type="pres">
      <dgm:prSet presAssocID="{E3E7E0A1-C1CA-4EAB-8F90-EBE64888BF64}" presName="sibTrans" presStyleLbl="sibTrans2D1" presStyleIdx="3" presStyleCnt="4"/>
      <dgm:spPr/>
      <dgm:t>
        <a:bodyPr/>
        <a:lstStyle/>
        <a:p>
          <a:endParaRPr lang="zh-CN" altLang="en-US"/>
        </a:p>
      </dgm:t>
    </dgm:pt>
    <dgm:pt modelId="{6BC18600-377B-4C01-BC88-DB821F82C2E4}" type="pres">
      <dgm:prSet presAssocID="{E3E7E0A1-C1CA-4EAB-8F90-EBE64888BF64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39A9DAB7-7218-4A46-8259-936B7A23B9A2}" type="pres">
      <dgm:prSet presAssocID="{37B6A87F-C131-4367-A5DB-B90ECFAC7FC8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F5EF2F53-1600-49C9-849B-B11996D62FDF}" type="presOf" srcId="{37B6A87F-C131-4367-A5DB-B90ECFAC7FC8}" destId="{39A9DAB7-7218-4A46-8259-936B7A23B9A2}" srcOrd="0" destOrd="0" presId="urn:microsoft.com/office/officeart/2005/8/layout/process2"/>
    <dgm:cxn modelId="{00EC08B9-8ED8-4693-878F-C25D33CE1F96}" type="presOf" srcId="{E3E7E0A1-C1CA-4EAB-8F90-EBE64888BF64}" destId="{6BC18600-377B-4C01-BC88-DB821F82C2E4}" srcOrd="1" destOrd="0" presId="urn:microsoft.com/office/officeart/2005/8/layout/process2"/>
    <dgm:cxn modelId="{91F46A3F-C69C-4606-84A7-5B6352A0E3A7}" type="presOf" srcId="{6A29093A-8B49-4403-A8FE-C799AD8259C5}" destId="{94B29F94-8D18-49D7-90D1-E309E12D7325}" srcOrd="0" destOrd="0" presId="urn:microsoft.com/office/officeart/2005/8/layout/process2"/>
    <dgm:cxn modelId="{6DC4C236-75CF-45F8-B504-3D5556C90779}" type="presOf" srcId="{CD7AC11B-2B59-4E93-9D03-72CD38F64042}" destId="{078F7A85-F6D6-4DB0-BC44-0DE6B21B2AEA}" srcOrd="0" destOrd="0" presId="urn:microsoft.com/office/officeart/2005/8/layout/process2"/>
    <dgm:cxn modelId="{78906591-AAFE-454D-9BF9-24996B0B713E}" type="presOf" srcId="{D95CE144-68BC-41A6-9AA5-24CD41988E6D}" destId="{E389EBE6-19CC-415A-B3BA-74A36258C463}" srcOrd="0" destOrd="0" presId="urn:microsoft.com/office/officeart/2005/8/layout/process2"/>
    <dgm:cxn modelId="{697C3458-38E9-476F-A588-633DCB91B410}" srcId="{6A29093A-8B49-4403-A8FE-C799AD8259C5}" destId="{37B6A87F-C131-4367-A5DB-B90ECFAC7FC8}" srcOrd="4" destOrd="0" parTransId="{2D1A852B-7A95-4318-B0B1-024DCDDDEB3C}" sibTransId="{48086718-FB43-46C1-9440-CC2E87E5517B}"/>
    <dgm:cxn modelId="{1757082F-DBAA-4163-9889-079AFF6FB6C9}" type="presOf" srcId="{DFCCE193-382E-4DC8-A066-1D9F52BD13CB}" destId="{95BC24DD-5458-46EE-A0CE-A9312B60DDBA}" srcOrd="0" destOrd="0" presId="urn:microsoft.com/office/officeart/2005/8/layout/process2"/>
    <dgm:cxn modelId="{1E8ABE9B-955B-483C-BB20-50EE2AFCDDEE}" type="presOf" srcId="{57B4235E-153A-4950-B646-B98F3DC60864}" destId="{9FB23658-51E0-49AC-B5E7-3AEFE914C3B0}" srcOrd="1" destOrd="0" presId="urn:microsoft.com/office/officeart/2005/8/layout/process2"/>
    <dgm:cxn modelId="{9B281657-0F98-4CFE-8B45-86FBA4649B76}" srcId="{6A29093A-8B49-4403-A8FE-C799AD8259C5}" destId="{E661D261-0C51-416B-9F8E-B7FCF267FA72}" srcOrd="3" destOrd="0" parTransId="{AFF3F2BD-EE12-4572-8380-D25DCE740C05}" sibTransId="{E3E7E0A1-C1CA-4EAB-8F90-EBE64888BF64}"/>
    <dgm:cxn modelId="{F91E9B63-42F4-485E-AC35-0666BF8225AF}" type="presOf" srcId="{DFCCE193-382E-4DC8-A066-1D9F52BD13CB}" destId="{C038A4F4-C083-4B64-AAB2-E3C0A0C6F3F4}" srcOrd="1" destOrd="0" presId="urn:microsoft.com/office/officeart/2005/8/layout/process2"/>
    <dgm:cxn modelId="{1F5CC3E2-B7D9-438E-A4EA-9BD11DB44D39}" srcId="{6A29093A-8B49-4403-A8FE-C799AD8259C5}" destId="{D8C896F0-D3C6-41BA-BA06-BB571AB52FFB}" srcOrd="2" destOrd="0" parTransId="{072BC767-2434-4BC6-AC3E-DBB14897D1B8}" sibTransId="{57B4235E-153A-4950-B646-B98F3DC60864}"/>
    <dgm:cxn modelId="{8935CCFA-E538-427F-8E73-9B61CCC1EED7}" type="presOf" srcId="{D8C896F0-D3C6-41BA-BA06-BB571AB52FFB}" destId="{081AA9E4-E828-4153-8853-30083165EF90}" srcOrd="0" destOrd="0" presId="urn:microsoft.com/office/officeart/2005/8/layout/process2"/>
    <dgm:cxn modelId="{6AE776F7-7C22-42BC-9DC5-E4E489873282}" srcId="{6A29093A-8B49-4403-A8FE-C799AD8259C5}" destId="{D95CE144-68BC-41A6-9AA5-24CD41988E6D}" srcOrd="0" destOrd="0" parTransId="{DA1CD1BE-F910-4FC3-8F9D-012CDCDFA813}" sibTransId="{DFCCE193-382E-4DC8-A066-1D9F52BD13CB}"/>
    <dgm:cxn modelId="{4F26A42E-7D20-4CAB-B29F-781C8B458B5E}" type="presOf" srcId="{E661D261-0C51-416B-9F8E-B7FCF267FA72}" destId="{651A4A54-2401-49F0-A35E-9D65C77DA853}" srcOrd="0" destOrd="0" presId="urn:microsoft.com/office/officeart/2005/8/layout/process2"/>
    <dgm:cxn modelId="{D9C3F51B-D102-4C2A-9AEA-AF2E238E922D}" type="presOf" srcId="{CD7AC11B-2B59-4E93-9D03-72CD38F64042}" destId="{BE09C11E-C6E0-4CD2-A594-3C5D374FE9F4}" srcOrd="1" destOrd="0" presId="urn:microsoft.com/office/officeart/2005/8/layout/process2"/>
    <dgm:cxn modelId="{B46E51DF-17DD-4900-9E89-34FC13574DA8}" type="presOf" srcId="{E3E7E0A1-C1CA-4EAB-8F90-EBE64888BF64}" destId="{9A4B7EB0-D78A-483C-97CB-ECCBD1908661}" srcOrd="0" destOrd="0" presId="urn:microsoft.com/office/officeart/2005/8/layout/process2"/>
    <dgm:cxn modelId="{29C2AF9F-9FFA-4669-8AA1-16A32AED91C2}" type="presOf" srcId="{57B4235E-153A-4950-B646-B98F3DC60864}" destId="{31290628-9016-42FA-AFCF-E8C147205134}" srcOrd="0" destOrd="0" presId="urn:microsoft.com/office/officeart/2005/8/layout/process2"/>
    <dgm:cxn modelId="{A5F2F604-9756-42B7-9F07-A00381CA7686}" srcId="{6A29093A-8B49-4403-A8FE-C799AD8259C5}" destId="{14C9116A-1E13-4FE2-A388-55C1276C5A25}" srcOrd="1" destOrd="0" parTransId="{09C1B137-0394-41A5-A87B-AE3BBE462E0F}" sibTransId="{CD7AC11B-2B59-4E93-9D03-72CD38F64042}"/>
    <dgm:cxn modelId="{A25DF1F3-9C9C-4F2D-BB6C-D8F3F19B8341}" type="presOf" srcId="{14C9116A-1E13-4FE2-A388-55C1276C5A25}" destId="{383264BA-0CD6-40B7-A1E8-2C3C58B948A9}" srcOrd="0" destOrd="0" presId="urn:microsoft.com/office/officeart/2005/8/layout/process2"/>
    <dgm:cxn modelId="{D363995A-AD96-499D-818D-FDF2D9D49A4B}" type="presParOf" srcId="{94B29F94-8D18-49D7-90D1-E309E12D7325}" destId="{E389EBE6-19CC-415A-B3BA-74A36258C463}" srcOrd="0" destOrd="0" presId="urn:microsoft.com/office/officeart/2005/8/layout/process2"/>
    <dgm:cxn modelId="{0AC26E82-6167-4376-9C89-2C3A0B23E560}" type="presParOf" srcId="{94B29F94-8D18-49D7-90D1-E309E12D7325}" destId="{95BC24DD-5458-46EE-A0CE-A9312B60DDBA}" srcOrd="1" destOrd="0" presId="urn:microsoft.com/office/officeart/2005/8/layout/process2"/>
    <dgm:cxn modelId="{FC7467FD-BE53-4838-8E0E-1B63512BF574}" type="presParOf" srcId="{95BC24DD-5458-46EE-A0CE-A9312B60DDBA}" destId="{C038A4F4-C083-4B64-AAB2-E3C0A0C6F3F4}" srcOrd="0" destOrd="0" presId="urn:microsoft.com/office/officeart/2005/8/layout/process2"/>
    <dgm:cxn modelId="{6725380D-2375-49C6-B9A5-E5C7E13A0A5F}" type="presParOf" srcId="{94B29F94-8D18-49D7-90D1-E309E12D7325}" destId="{383264BA-0CD6-40B7-A1E8-2C3C58B948A9}" srcOrd="2" destOrd="0" presId="urn:microsoft.com/office/officeart/2005/8/layout/process2"/>
    <dgm:cxn modelId="{1E234B7E-D53F-431F-A391-9DA8BEF04CAD}" type="presParOf" srcId="{94B29F94-8D18-49D7-90D1-E309E12D7325}" destId="{078F7A85-F6D6-4DB0-BC44-0DE6B21B2AEA}" srcOrd="3" destOrd="0" presId="urn:microsoft.com/office/officeart/2005/8/layout/process2"/>
    <dgm:cxn modelId="{4A4797D4-04DD-418E-A67B-2CEDCA0CCD5C}" type="presParOf" srcId="{078F7A85-F6D6-4DB0-BC44-0DE6B21B2AEA}" destId="{BE09C11E-C6E0-4CD2-A594-3C5D374FE9F4}" srcOrd="0" destOrd="0" presId="urn:microsoft.com/office/officeart/2005/8/layout/process2"/>
    <dgm:cxn modelId="{855EC662-74BB-4D20-90B9-75838880EFB7}" type="presParOf" srcId="{94B29F94-8D18-49D7-90D1-E309E12D7325}" destId="{081AA9E4-E828-4153-8853-30083165EF90}" srcOrd="4" destOrd="0" presId="urn:microsoft.com/office/officeart/2005/8/layout/process2"/>
    <dgm:cxn modelId="{1A7A7980-15F3-49AA-83CF-14705ED85EFE}" type="presParOf" srcId="{94B29F94-8D18-49D7-90D1-E309E12D7325}" destId="{31290628-9016-42FA-AFCF-E8C147205134}" srcOrd="5" destOrd="0" presId="urn:microsoft.com/office/officeart/2005/8/layout/process2"/>
    <dgm:cxn modelId="{6A069367-FA87-49B2-91E0-7B7B7C66F13A}" type="presParOf" srcId="{31290628-9016-42FA-AFCF-E8C147205134}" destId="{9FB23658-51E0-49AC-B5E7-3AEFE914C3B0}" srcOrd="0" destOrd="0" presId="urn:microsoft.com/office/officeart/2005/8/layout/process2"/>
    <dgm:cxn modelId="{6B6773AB-3AF8-47D5-98B6-E75210C488CD}" type="presParOf" srcId="{94B29F94-8D18-49D7-90D1-E309E12D7325}" destId="{651A4A54-2401-49F0-A35E-9D65C77DA853}" srcOrd="6" destOrd="0" presId="urn:microsoft.com/office/officeart/2005/8/layout/process2"/>
    <dgm:cxn modelId="{9342F3F9-135C-4543-88D0-A9613597DEBA}" type="presParOf" srcId="{94B29F94-8D18-49D7-90D1-E309E12D7325}" destId="{9A4B7EB0-D78A-483C-97CB-ECCBD1908661}" srcOrd="7" destOrd="0" presId="urn:microsoft.com/office/officeart/2005/8/layout/process2"/>
    <dgm:cxn modelId="{5D9C31ED-7871-42E2-9A9A-745088B2FCAC}" type="presParOf" srcId="{9A4B7EB0-D78A-483C-97CB-ECCBD1908661}" destId="{6BC18600-377B-4C01-BC88-DB821F82C2E4}" srcOrd="0" destOrd="0" presId="urn:microsoft.com/office/officeart/2005/8/layout/process2"/>
    <dgm:cxn modelId="{796392EF-F6A6-4C0A-8BA7-3B493CA651E6}" type="presParOf" srcId="{94B29F94-8D18-49D7-90D1-E309E12D7325}" destId="{39A9DAB7-7218-4A46-8259-936B7A23B9A2}" srcOrd="8" destOrd="0" presId="urn:microsoft.com/office/officeart/2005/8/layout/process2"/>
  </dgm:cxnLst>
  <dgm:bg/>
  <dgm:whole/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A29093A-8B49-4403-A8FE-C799AD8259C5}" type="doc">
      <dgm:prSet loTypeId="urn:microsoft.com/office/officeart/2005/8/layout/process2" loCatId="process" qsTypeId="urn:microsoft.com/office/officeart/2005/8/quickstyle/simple1" qsCatId="simple" csTypeId="urn:microsoft.com/office/officeart/2005/8/colors/accent6_1" csCatId="accent6" phldr="1"/>
      <dgm:spPr/>
    </dgm:pt>
    <dgm:pt modelId="{D95CE144-68BC-41A6-9AA5-24CD41988E6D}">
      <dgm:prSet phldrT="[文本]"/>
      <dgm:spPr/>
      <dgm:t>
        <a:bodyPr/>
        <a:lstStyle/>
        <a:p>
          <a:r>
            <a:rPr lang="zh-CN" altLang="en-US" dirty="0" smtClean="0"/>
            <a:t>殖民活动</a:t>
          </a:r>
          <a:endParaRPr lang="zh-CN" altLang="en-US" dirty="0"/>
        </a:p>
      </dgm:t>
    </dgm:pt>
    <dgm:pt modelId="{DA1CD1BE-F910-4FC3-8F9D-012CDCDFA813}" type="par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DFCCE193-382E-4DC8-A066-1D9F52BD13CB}" type="sibTrans" cxnId="{6AE776F7-7C22-42BC-9DC5-E4E489873282}">
      <dgm:prSet/>
      <dgm:spPr/>
      <dgm:t>
        <a:bodyPr/>
        <a:lstStyle/>
        <a:p>
          <a:endParaRPr lang="zh-CN" altLang="en-US"/>
        </a:p>
      </dgm:t>
    </dgm:pt>
    <dgm:pt modelId="{14C9116A-1E13-4FE2-A388-55C1276C5A25}">
      <dgm:prSet phldrT="[文本]"/>
      <dgm:spPr/>
      <dgm:t>
        <a:bodyPr/>
        <a:lstStyle/>
        <a:p>
          <a:r>
            <a:rPr lang="zh-CN" altLang="en-US" dirty="0" smtClean="0"/>
            <a:t>帝国体制确立</a:t>
          </a:r>
          <a:endParaRPr lang="zh-CN" altLang="en-US" dirty="0"/>
        </a:p>
      </dgm:t>
    </dgm:pt>
    <dgm:pt modelId="{09C1B137-0394-41A5-A87B-AE3BBE462E0F}" type="par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CD7AC11B-2B59-4E93-9D03-72CD38F64042}" type="sibTrans" cxnId="{A5F2F604-9756-42B7-9F07-A00381CA7686}">
      <dgm:prSet/>
      <dgm:spPr/>
      <dgm:t>
        <a:bodyPr/>
        <a:lstStyle/>
        <a:p>
          <a:endParaRPr lang="zh-CN" altLang="en-US"/>
        </a:p>
      </dgm:t>
    </dgm:pt>
    <dgm:pt modelId="{94B29F94-8D18-49D7-90D1-E309E12D7325}" type="pres">
      <dgm:prSet presAssocID="{6A29093A-8B49-4403-A8FE-C799AD8259C5}" presName="linearFlow" presStyleCnt="0">
        <dgm:presLayoutVars>
          <dgm:resizeHandles val="exact"/>
        </dgm:presLayoutVars>
      </dgm:prSet>
      <dgm:spPr/>
    </dgm:pt>
    <dgm:pt modelId="{E389EBE6-19CC-415A-B3BA-74A36258C463}" type="pres">
      <dgm:prSet presAssocID="{D95CE144-68BC-41A6-9AA5-24CD41988E6D}" presName="node" presStyleLbl="node1" presStyleIdx="0" presStyleCnt="2" custLinFactNeighborY="-315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BC24DD-5458-46EE-A0CE-A9312B60DDBA}" type="pres">
      <dgm:prSet presAssocID="{DFCCE193-382E-4DC8-A066-1D9F52BD13CB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C038A4F4-C083-4B64-AAB2-E3C0A0C6F3F4}" type="pres">
      <dgm:prSet presAssocID="{DFCCE193-382E-4DC8-A066-1D9F52BD13CB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383264BA-0CD6-40B7-A1E8-2C3C58B948A9}" type="pres">
      <dgm:prSet presAssocID="{14C9116A-1E13-4FE2-A388-55C1276C5A25}" presName="node" presStyleLbl="node1" presStyleIdx="1" presStyleCnt="2" custLinFactNeighborY="-309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761ACC72-3A1A-4821-BD36-38407F2652E1}" type="presOf" srcId="{14C9116A-1E13-4FE2-A388-55C1276C5A25}" destId="{383264BA-0CD6-40B7-A1E8-2C3C58B948A9}" srcOrd="0" destOrd="0" presId="urn:microsoft.com/office/officeart/2005/8/layout/process2"/>
    <dgm:cxn modelId="{75F86DB3-7489-4312-9D0B-8313822687EE}" type="presOf" srcId="{DFCCE193-382E-4DC8-A066-1D9F52BD13CB}" destId="{95BC24DD-5458-46EE-A0CE-A9312B60DDBA}" srcOrd="0" destOrd="0" presId="urn:microsoft.com/office/officeart/2005/8/layout/process2"/>
    <dgm:cxn modelId="{D2AD49B1-1D7A-4536-96D1-51DA14B4D597}" type="presOf" srcId="{6A29093A-8B49-4403-A8FE-C799AD8259C5}" destId="{94B29F94-8D18-49D7-90D1-E309E12D7325}" srcOrd="0" destOrd="0" presId="urn:microsoft.com/office/officeart/2005/8/layout/process2"/>
    <dgm:cxn modelId="{C62B8F24-E72D-49F6-87A8-AA9571D755F1}" type="presOf" srcId="{D95CE144-68BC-41A6-9AA5-24CD41988E6D}" destId="{E389EBE6-19CC-415A-B3BA-74A36258C463}" srcOrd="0" destOrd="0" presId="urn:microsoft.com/office/officeart/2005/8/layout/process2"/>
    <dgm:cxn modelId="{A5F2F604-9756-42B7-9F07-A00381CA7686}" srcId="{6A29093A-8B49-4403-A8FE-C799AD8259C5}" destId="{14C9116A-1E13-4FE2-A388-55C1276C5A25}" srcOrd="1" destOrd="0" parTransId="{09C1B137-0394-41A5-A87B-AE3BBE462E0F}" sibTransId="{CD7AC11B-2B59-4E93-9D03-72CD38F64042}"/>
    <dgm:cxn modelId="{87A2A6EE-5947-4242-8D28-7CEF7A2CEDD3}" type="presOf" srcId="{DFCCE193-382E-4DC8-A066-1D9F52BD13CB}" destId="{C038A4F4-C083-4B64-AAB2-E3C0A0C6F3F4}" srcOrd="1" destOrd="0" presId="urn:microsoft.com/office/officeart/2005/8/layout/process2"/>
    <dgm:cxn modelId="{6AE776F7-7C22-42BC-9DC5-E4E489873282}" srcId="{6A29093A-8B49-4403-A8FE-C799AD8259C5}" destId="{D95CE144-68BC-41A6-9AA5-24CD41988E6D}" srcOrd="0" destOrd="0" parTransId="{DA1CD1BE-F910-4FC3-8F9D-012CDCDFA813}" sibTransId="{DFCCE193-382E-4DC8-A066-1D9F52BD13CB}"/>
    <dgm:cxn modelId="{8053C2F1-0ED5-4A59-A21F-03C4A884C922}" type="presParOf" srcId="{94B29F94-8D18-49D7-90D1-E309E12D7325}" destId="{E389EBE6-19CC-415A-B3BA-74A36258C463}" srcOrd="0" destOrd="0" presId="urn:microsoft.com/office/officeart/2005/8/layout/process2"/>
    <dgm:cxn modelId="{84C7CA36-BF23-42B1-8784-1F357E243AA5}" type="presParOf" srcId="{94B29F94-8D18-49D7-90D1-E309E12D7325}" destId="{95BC24DD-5458-46EE-A0CE-A9312B60DDBA}" srcOrd="1" destOrd="0" presId="urn:microsoft.com/office/officeart/2005/8/layout/process2"/>
    <dgm:cxn modelId="{38662AB3-A9C5-418F-9B2C-3175BB291A20}" type="presParOf" srcId="{95BC24DD-5458-46EE-A0CE-A9312B60DDBA}" destId="{C038A4F4-C083-4B64-AAB2-E3C0A0C6F3F4}" srcOrd="0" destOrd="0" presId="urn:microsoft.com/office/officeart/2005/8/layout/process2"/>
    <dgm:cxn modelId="{CB6D6755-F4C8-4B3A-993A-D45F9B010DF0}" type="presParOf" srcId="{94B29F94-8D18-49D7-90D1-E309E12D7325}" destId="{383264BA-0CD6-40B7-A1E8-2C3C58B948A9}" srcOrd="2" destOrd="0" presId="urn:microsoft.com/office/officeart/2005/8/layout/process2"/>
  </dgm:cxnLst>
  <dgm:bg/>
  <dgm:whole/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5C230A6-9D9D-4415-AD7D-48FA66C1C3F1}" type="doc">
      <dgm:prSet loTypeId="urn:microsoft.com/office/officeart/2005/8/layout/cycle2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zh-CN" altLang="en-US"/>
        </a:p>
      </dgm:t>
    </dgm:pt>
    <dgm:pt modelId="{4D19E878-1E56-465B-932F-AE8EEFBBE907}">
      <dgm:prSet phldrT="[文本]"/>
      <dgm:spPr/>
      <dgm:t>
        <a:bodyPr/>
        <a:lstStyle/>
        <a:p>
          <a:r>
            <a:rPr lang="zh-CN" altLang="en-US" dirty="0" smtClean="0"/>
            <a:t>经济</a:t>
          </a:r>
          <a:endParaRPr lang="zh-CN" altLang="en-US" dirty="0"/>
        </a:p>
      </dgm:t>
    </dgm:pt>
    <dgm:pt modelId="{48CF8FB7-B2DA-4D28-83A3-08ADDB18F8B8}" type="par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010DC532-1523-4574-B529-4F63844DFACA}" type="sibTrans" cxnId="{48B43951-1002-46E4-A9D0-ABA9E2763901}">
      <dgm:prSet/>
      <dgm:spPr/>
      <dgm:t>
        <a:bodyPr/>
        <a:lstStyle/>
        <a:p>
          <a:endParaRPr lang="zh-CN" altLang="en-US"/>
        </a:p>
      </dgm:t>
    </dgm:pt>
    <dgm:pt modelId="{E5860562-3EC0-48BC-BD15-E264DFB5B99B}">
      <dgm:prSet phldrT="[文本]"/>
      <dgm:spPr/>
      <dgm:t>
        <a:bodyPr/>
        <a:lstStyle/>
        <a:p>
          <a:r>
            <a:rPr lang="zh-CN" altLang="en-US" dirty="0" smtClean="0"/>
            <a:t>政治</a:t>
          </a:r>
          <a:endParaRPr lang="zh-CN" altLang="en-US" dirty="0"/>
        </a:p>
      </dgm:t>
    </dgm:pt>
    <dgm:pt modelId="{CF50575D-F879-4682-938A-5568A064DE84}" type="par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D7E7E15E-5807-49A0-9CEA-B9B65BD48222}" type="sibTrans" cxnId="{9D10DA18-AFA3-44BA-ABF9-9D1A683A8B17}">
      <dgm:prSet/>
      <dgm:spPr/>
      <dgm:t>
        <a:bodyPr/>
        <a:lstStyle/>
        <a:p>
          <a:endParaRPr lang="zh-CN" altLang="en-US"/>
        </a:p>
      </dgm:t>
    </dgm:pt>
    <dgm:pt modelId="{649B3426-2D7E-42A4-AC54-81E0565815DF}">
      <dgm:prSet phldrT="[文本]"/>
      <dgm:spPr/>
      <dgm:t>
        <a:bodyPr/>
        <a:lstStyle/>
        <a:p>
          <a:r>
            <a:rPr lang="zh-CN" altLang="en-US" dirty="0" smtClean="0"/>
            <a:t>文化</a:t>
          </a:r>
          <a:endParaRPr lang="zh-CN" altLang="en-US" dirty="0"/>
        </a:p>
      </dgm:t>
    </dgm:pt>
    <dgm:pt modelId="{28F01BC3-1BD9-4F7F-8A7A-F3C9BDF1C711}" type="par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830A79C9-DF23-4F5A-87A4-E2A4787CFCDE}" type="sibTrans" cxnId="{41CA5CA7-2E6E-4766-9728-608A1CA5DE1E}">
      <dgm:prSet/>
      <dgm:spPr/>
      <dgm:t>
        <a:bodyPr/>
        <a:lstStyle/>
        <a:p>
          <a:endParaRPr lang="zh-CN" altLang="en-US"/>
        </a:p>
      </dgm:t>
    </dgm:pt>
    <dgm:pt modelId="{FFD1E465-4B02-4E20-9B63-BED6982F0A2B}" type="pres">
      <dgm:prSet presAssocID="{A5C230A6-9D9D-4415-AD7D-48FA66C1C3F1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D31A2FF9-3147-4D9F-A39B-CE1A9CCA223A}" type="pres">
      <dgm:prSet presAssocID="{4D19E878-1E56-465B-932F-AE8EEFBBE90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C416019-152F-4C13-AF91-E5325B3AF404}" type="pres">
      <dgm:prSet presAssocID="{010DC532-1523-4574-B529-4F63844DFACA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8574BA9-0C1E-44F7-8CB5-AEE18DF7C840}" type="pres">
      <dgm:prSet presAssocID="{010DC532-1523-4574-B529-4F63844DFACA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E1F57626-7C99-4424-9E15-2C09019F7DE2}" type="pres">
      <dgm:prSet presAssocID="{E5860562-3EC0-48BC-BD15-E264DFB5B99B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5F5E607-4A08-4553-8A30-7A9744EE3CF6}" type="pres">
      <dgm:prSet presAssocID="{D7E7E15E-5807-49A0-9CEA-B9B65BD48222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DB34F971-F9D3-46C3-AAE4-88102FC35279}" type="pres">
      <dgm:prSet presAssocID="{D7E7E15E-5807-49A0-9CEA-B9B65BD4822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32770970-EA75-4112-8E80-9A6D4C0F5F32}" type="pres">
      <dgm:prSet presAssocID="{649B3426-2D7E-42A4-AC54-81E0565815DF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04DFD53-D462-4098-AE78-E37F9E542C39}" type="pres">
      <dgm:prSet presAssocID="{830A79C9-DF23-4F5A-87A4-E2A4787CFCDE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606BDB65-2283-4D1D-A326-ABE6DC874E88}" type="pres">
      <dgm:prSet presAssocID="{830A79C9-DF23-4F5A-87A4-E2A4787CFCDE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9E5F9EB-DF51-4DAE-B95B-5137965DE4DE}" type="presOf" srcId="{649B3426-2D7E-42A4-AC54-81E0565815DF}" destId="{32770970-EA75-4112-8E80-9A6D4C0F5F32}" srcOrd="0" destOrd="0" presId="urn:microsoft.com/office/officeart/2005/8/layout/cycle2"/>
    <dgm:cxn modelId="{9D10DA18-AFA3-44BA-ABF9-9D1A683A8B17}" srcId="{A5C230A6-9D9D-4415-AD7D-48FA66C1C3F1}" destId="{E5860562-3EC0-48BC-BD15-E264DFB5B99B}" srcOrd="1" destOrd="0" parTransId="{CF50575D-F879-4682-938A-5568A064DE84}" sibTransId="{D7E7E15E-5807-49A0-9CEA-B9B65BD48222}"/>
    <dgm:cxn modelId="{86310C46-8EAC-492B-BD22-6FA89B7CCB71}" type="presOf" srcId="{E5860562-3EC0-48BC-BD15-E264DFB5B99B}" destId="{E1F57626-7C99-4424-9E15-2C09019F7DE2}" srcOrd="0" destOrd="0" presId="urn:microsoft.com/office/officeart/2005/8/layout/cycle2"/>
    <dgm:cxn modelId="{544684CD-4EC9-4225-8BA7-558E8D6758ED}" type="presOf" srcId="{4D19E878-1E56-465B-932F-AE8EEFBBE907}" destId="{D31A2FF9-3147-4D9F-A39B-CE1A9CCA223A}" srcOrd="0" destOrd="0" presId="urn:microsoft.com/office/officeart/2005/8/layout/cycle2"/>
    <dgm:cxn modelId="{676A60A9-5560-4B2A-B0D2-A3CF653CB7AA}" type="presOf" srcId="{830A79C9-DF23-4F5A-87A4-E2A4787CFCDE}" destId="{B04DFD53-D462-4098-AE78-E37F9E542C39}" srcOrd="0" destOrd="0" presId="urn:microsoft.com/office/officeart/2005/8/layout/cycle2"/>
    <dgm:cxn modelId="{BA16F703-4530-4E60-8BFD-14D043AB5B96}" type="presOf" srcId="{D7E7E15E-5807-49A0-9CEA-B9B65BD48222}" destId="{35F5E607-4A08-4553-8A30-7A9744EE3CF6}" srcOrd="0" destOrd="0" presId="urn:microsoft.com/office/officeart/2005/8/layout/cycle2"/>
    <dgm:cxn modelId="{B5E0DBE0-93F7-4B3C-B768-F9B74C0F24B4}" type="presOf" srcId="{010DC532-1523-4574-B529-4F63844DFACA}" destId="{C8574BA9-0C1E-44F7-8CB5-AEE18DF7C840}" srcOrd="1" destOrd="0" presId="urn:microsoft.com/office/officeart/2005/8/layout/cycle2"/>
    <dgm:cxn modelId="{CC14B062-9505-4035-B489-FA6524B3B564}" type="presOf" srcId="{D7E7E15E-5807-49A0-9CEA-B9B65BD48222}" destId="{DB34F971-F9D3-46C3-AAE4-88102FC35279}" srcOrd="1" destOrd="0" presId="urn:microsoft.com/office/officeart/2005/8/layout/cycle2"/>
    <dgm:cxn modelId="{41CA5CA7-2E6E-4766-9728-608A1CA5DE1E}" srcId="{A5C230A6-9D9D-4415-AD7D-48FA66C1C3F1}" destId="{649B3426-2D7E-42A4-AC54-81E0565815DF}" srcOrd="2" destOrd="0" parTransId="{28F01BC3-1BD9-4F7F-8A7A-F3C9BDF1C711}" sibTransId="{830A79C9-DF23-4F5A-87A4-E2A4787CFCDE}"/>
    <dgm:cxn modelId="{223C1F4B-1655-40E6-A79E-40CA741F3121}" type="presOf" srcId="{830A79C9-DF23-4F5A-87A4-E2A4787CFCDE}" destId="{606BDB65-2283-4D1D-A326-ABE6DC874E88}" srcOrd="1" destOrd="0" presId="urn:microsoft.com/office/officeart/2005/8/layout/cycle2"/>
    <dgm:cxn modelId="{319AD1E1-8565-4867-9CF9-36547291A507}" type="presOf" srcId="{010DC532-1523-4574-B529-4F63844DFACA}" destId="{4C416019-152F-4C13-AF91-E5325B3AF404}" srcOrd="0" destOrd="0" presId="urn:microsoft.com/office/officeart/2005/8/layout/cycle2"/>
    <dgm:cxn modelId="{4991E74B-5D24-4929-B2DE-AEA7332AA495}" type="presOf" srcId="{A5C230A6-9D9D-4415-AD7D-48FA66C1C3F1}" destId="{FFD1E465-4B02-4E20-9B63-BED6982F0A2B}" srcOrd="0" destOrd="0" presId="urn:microsoft.com/office/officeart/2005/8/layout/cycle2"/>
    <dgm:cxn modelId="{48B43951-1002-46E4-A9D0-ABA9E2763901}" srcId="{A5C230A6-9D9D-4415-AD7D-48FA66C1C3F1}" destId="{4D19E878-1E56-465B-932F-AE8EEFBBE907}" srcOrd="0" destOrd="0" parTransId="{48CF8FB7-B2DA-4D28-83A3-08ADDB18F8B8}" sibTransId="{010DC532-1523-4574-B529-4F63844DFACA}"/>
    <dgm:cxn modelId="{D98DDB37-28C5-496B-80DA-4C11C1E7AACA}" type="presParOf" srcId="{FFD1E465-4B02-4E20-9B63-BED6982F0A2B}" destId="{D31A2FF9-3147-4D9F-A39B-CE1A9CCA223A}" srcOrd="0" destOrd="0" presId="urn:microsoft.com/office/officeart/2005/8/layout/cycle2"/>
    <dgm:cxn modelId="{5D7D0858-8CFC-4223-A155-8C68D9689149}" type="presParOf" srcId="{FFD1E465-4B02-4E20-9B63-BED6982F0A2B}" destId="{4C416019-152F-4C13-AF91-E5325B3AF404}" srcOrd="1" destOrd="0" presId="urn:microsoft.com/office/officeart/2005/8/layout/cycle2"/>
    <dgm:cxn modelId="{72B1C77F-292B-4C61-A87D-F55C5A632063}" type="presParOf" srcId="{4C416019-152F-4C13-AF91-E5325B3AF404}" destId="{C8574BA9-0C1E-44F7-8CB5-AEE18DF7C840}" srcOrd="0" destOrd="0" presId="urn:microsoft.com/office/officeart/2005/8/layout/cycle2"/>
    <dgm:cxn modelId="{88ACCFB1-8AFE-4266-8454-B0CB8119B9F8}" type="presParOf" srcId="{FFD1E465-4B02-4E20-9B63-BED6982F0A2B}" destId="{E1F57626-7C99-4424-9E15-2C09019F7DE2}" srcOrd="2" destOrd="0" presId="urn:microsoft.com/office/officeart/2005/8/layout/cycle2"/>
    <dgm:cxn modelId="{66E59BD5-E032-4DD8-B571-BAF48E82D850}" type="presParOf" srcId="{FFD1E465-4B02-4E20-9B63-BED6982F0A2B}" destId="{35F5E607-4A08-4553-8A30-7A9744EE3CF6}" srcOrd="3" destOrd="0" presId="urn:microsoft.com/office/officeart/2005/8/layout/cycle2"/>
    <dgm:cxn modelId="{9AF904D9-4C98-4F55-B974-35B8C87A7BBD}" type="presParOf" srcId="{35F5E607-4A08-4553-8A30-7A9744EE3CF6}" destId="{DB34F971-F9D3-46C3-AAE4-88102FC35279}" srcOrd="0" destOrd="0" presId="urn:microsoft.com/office/officeart/2005/8/layout/cycle2"/>
    <dgm:cxn modelId="{DE9F9BA4-A849-4B86-BA17-78A1778DBB16}" type="presParOf" srcId="{FFD1E465-4B02-4E20-9B63-BED6982F0A2B}" destId="{32770970-EA75-4112-8E80-9A6D4C0F5F32}" srcOrd="4" destOrd="0" presId="urn:microsoft.com/office/officeart/2005/8/layout/cycle2"/>
    <dgm:cxn modelId="{EAD536F9-2621-4635-A281-ED5727E369AD}" type="presParOf" srcId="{FFD1E465-4B02-4E20-9B63-BED6982F0A2B}" destId="{B04DFD53-D462-4098-AE78-E37F9E542C39}" srcOrd="5" destOrd="0" presId="urn:microsoft.com/office/officeart/2005/8/layout/cycle2"/>
    <dgm:cxn modelId="{E9EFE67B-01E0-47D5-90E8-2BD80B1F716D}" type="presParOf" srcId="{B04DFD53-D462-4098-AE78-E37F9E542C39}" destId="{606BDB65-2283-4D1D-A326-ABE6DC874E88}" srcOrd="0" destOrd="0" presId="urn:microsoft.com/office/officeart/2005/8/layout/cycle2"/>
  </dgm:cxnLst>
  <dgm:bg/>
  <dgm:whole/>
</dgm:dataModel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2">
  <dgm:title val=""/>
  <dgm:desc val=""/>
  <dgm:catLst>
    <dgm:cat type="cycle" pri="1000"/>
    <dgm:cat type="convert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ptType="sibTrans" refType="w" refFor="ch" refPtType="node" op="equ" fact="0.25"/>
      <dgm:constr type="sibSp" refType="w" refFor="ch" refPtType="node" fact="0.5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sibTransForEach" axis="followSib" ptType="sibTrans" hideLastTrans="0" cnt="1">
            <dgm:layoutNode name="sibTrans">
              <dgm:choose name="Name11">
                <dgm:if name="Name12" axis="par ch" ptType="doc node" func="cnt" op="lt" val="3">
                  <dgm:alg type="conn">
                    <dgm:param type="begPts" val="radial"/>
                    <dgm:param type="endPts" val="radial"/>
                  </dgm:alg>
                </dgm:if>
                <dgm:else name="Name13">
                  <dgm:alg type="conn">
                    <dgm:param type="begPts" val="auto"/>
                    <dgm:param type="endPts" val="auto"/>
                  </dgm:alg>
                </dgm:else>
              </dgm:choose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1.35"/>
                <dgm:constr type="connDist"/>
                <dgm:constr type="w" for="ch" refType="connDist" fact="0.45"/>
                <dgm:constr type="h" for="ch" refType="h"/>
              </dgm:constrLst>
              <dgm:ruleLst/>
              <dgm:layoutNode name="connectorText">
                <dgm:alg type="tx">
                  <dgm:param type="autoTxRot" val="grav"/>
                </dgm:alg>
                <dgm:shape xmlns:r="http://schemas.openxmlformats.org/officeDocument/2006/relationships" type="conn" r:blip="" hideGeom="1">
                  <dgm:adjLst/>
                </dgm:shape>
                <dgm:presOf axis="self"/>
                <dgm:constrLst>
                  <dgm:constr type="lMarg"/>
                  <dgm:constr type="rMarg"/>
                  <dgm:constr type="tMarg"/>
                  <dgm:constr type="bMarg"/>
                </dgm:constrLst>
                <dgm:ruleLst>
                  <dgm:rule type="primFontSz" val="5" fact="NaN" max="NaN"/>
                </dgm:ruleLst>
              </dgm:layoutNode>
            </dgm:layoutNode>
          </dgm:forEach>
        </dgm:if>
        <dgm:else name="Name14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9210" y="191516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0795" y="1914525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05473" y="1006938"/>
            <a:ext cx="7886700" cy="2139927"/>
          </a:xfrm>
        </p:spPr>
        <p:txBody>
          <a:bodyPr anchor="b"/>
          <a:lstStyle>
            <a:lvl1pPr algn="ctr"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/>
              <a:t>感谢观看</a:t>
            </a:r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-29210" y="657860"/>
            <a:ext cx="9164955" cy="3988435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ïŝlîḓé"/>
          <p:cNvSpPr/>
          <p:nvPr userDrawn="1"/>
        </p:nvSpPr>
        <p:spPr>
          <a:xfrm flipH="1">
            <a:off x="-829945" y="417195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模版说明</a:t>
            </a:r>
          </a:p>
        </p:txBody>
      </p:sp>
      <p:sp>
        <p:nvSpPr>
          <p:cNvPr id="20" name="ïSḷiḋé"/>
          <p:cNvSpPr/>
          <p:nvPr userDrawn="1"/>
        </p:nvSpPr>
        <p:spPr bwMode="auto">
          <a:xfrm>
            <a:off x="595630" y="1373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ï$ḻiḋe"/>
          <p:cNvSpPr/>
          <p:nvPr userDrawn="1"/>
        </p:nvSpPr>
        <p:spPr bwMode="auto">
          <a:xfrm>
            <a:off x="587375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ṣliḓé"/>
          <p:cNvSpPr/>
          <p:nvPr userDrawn="1"/>
        </p:nvSpPr>
        <p:spPr bwMode="auto">
          <a:xfrm flipH="1">
            <a:off x="587375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1ïďê"/>
          <p:cNvSpPr/>
          <p:nvPr userDrawn="1"/>
        </p:nvSpPr>
        <p:spPr bwMode="auto">
          <a:xfrm>
            <a:off x="702945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主题字体</a:t>
            </a:r>
          </a:p>
        </p:txBody>
      </p:sp>
      <p:sp>
        <p:nvSpPr>
          <p:cNvPr id="25" name="Synergistically utilize technically sound portals with frictionless chains. Dramatically customize…"/>
          <p:cNvSpPr txBox="1"/>
          <p:nvPr userDrawn="1"/>
        </p:nvSpPr>
        <p:spPr>
          <a:xfrm>
            <a:off x="692785" y="181864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中英：微软雅黑</a:t>
            </a:r>
          </a:p>
        </p:txBody>
      </p:sp>
      <p:sp>
        <p:nvSpPr>
          <p:cNvPr id="36" name="ïSḷiḋé"/>
          <p:cNvSpPr/>
          <p:nvPr userDrawn="1"/>
        </p:nvSpPr>
        <p:spPr bwMode="auto">
          <a:xfrm>
            <a:off x="2879725" y="1283970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$ḻiḋe"/>
          <p:cNvSpPr/>
          <p:nvPr userDrawn="1"/>
        </p:nvSpPr>
        <p:spPr bwMode="auto">
          <a:xfrm>
            <a:off x="2871470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iS1ïďê"/>
          <p:cNvSpPr/>
          <p:nvPr userDrawn="1"/>
        </p:nvSpPr>
        <p:spPr bwMode="auto">
          <a:xfrm>
            <a:off x="702945" y="230378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设计者</a:t>
            </a:r>
          </a:p>
        </p:txBody>
      </p:sp>
      <p:sp>
        <p:nvSpPr>
          <p:cNvPr id="41" name="Synergistically utilize technically sound portals with frictionless chains. Dramatically customize…"/>
          <p:cNvSpPr txBox="1"/>
          <p:nvPr userDrawn="1"/>
        </p:nvSpPr>
        <p:spPr>
          <a:xfrm>
            <a:off x="702310" y="206756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数字：</a:t>
            </a:r>
            <a:r>
              <a:rPr lang="en-US" altLang="zh-CN" sz="1200" kern="0" dirty="0">
                <a:latin typeface="Impact" panose="020B0806030902050204" pitchFamily="34" charset="0"/>
                <a:ea typeface="微软雅黑" charset="0"/>
                <a:cs typeface="Impact" panose="020B0806030902050204" pitchFamily="34" charset="0"/>
                <a:sym typeface="Roboto Light"/>
              </a:rPr>
              <a:t>IMPACT</a:t>
            </a:r>
          </a:p>
        </p:txBody>
      </p:sp>
      <p:sp>
        <p:nvSpPr>
          <p:cNvPr id="42" name="Synergistically utilize technically sound portals with frictionless chains. Dramatically customize…"/>
          <p:cNvSpPr txBox="1"/>
          <p:nvPr userDrawn="1"/>
        </p:nvSpPr>
        <p:spPr>
          <a:xfrm>
            <a:off x="692785" y="269049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张博睿</a:t>
            </a: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1658620" y="4370705"/>
            <a:ext cx="5826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注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：本套</a:t>
            </a:r>
            <a:r>
              <a:rPr lang="en-US" altLang="zh-CN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PPT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模板仅供个人非商业使用，未经授权，禁止一切形式的商业或盈利行为</a:t>
            </a:r>
          </a:p>
        </p:txBody>
      </p:sp>
      <p:sp>
        <p:nvSpPr>
          <p:cNvPr id="45" name="iS1ïďê"/>
          <p:cNvSpPr/>
          <p:nvPr userDrawn="1"/>
        </p:nvSpPr>
        <p:spPr bwMode="auto">
          <a:xfrm>
            <a:off x="2975610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主题颜色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2879725" y="1929765"/>
            <a:ext cx="1835150" cy="318135"/>
          </a:xfrm>
          <a:prstGeom prst="rect">
            <a:avLst/>
          </a:prstGeom>
          <a:solidFill>
            <a:srgbClr val="003DAB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2879725" y="2372360"/>
            <a:ext cx="1835150" cy="318135"/>
          </a:xfrm>
          <a:prstGeom prst="rect">
            <a:avLst/>
          </a:prstGeom>
          <a:solidFill>
            <a:srgbClr val="7E96B1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879725" y="2827655"/>
            <a:ext cx="1835150" cy="318135"/>
          </a:xfrm>
          <a:prstGeom prst="rect">
            <a:avLst/>
          </a:prstGeom>
          <a:solidFill>
            <a:srgbClr val="A6A6A6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879725" y="3270885"/>
            <a:ext cx="1835150" cy="3181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îṣliḓé"/>
          <p:cNvSpPr/>
          <p:nvPr userDrawn="1"/>
        </p:nvSpPr>
        <p:spPr bwMode="auto">
          <a:xfrm flipH="1">
            <a:off x="2871470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839460" y="2827655"/>
            <a:ext cx="3035935" cy="1270635"/>
          </a:xfrm>
          <a:prstGeom prst="rect">
            <a:avLst/>
          </a:prstGeom>
        </p:spPr>
      </p:pic>
      <p:pic>
        <p:nvPicPr>
          <p:cNvPr id="52" name="图片 51" descr="IMG_1502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928995" y="1593850"/>
            <a:ext cx="2856230" cy="1995170"/>
          </a:xfrm>
          <a:prstGeom prst="rect">
            <a:avLst/>
          </a:prstGeom>
        </p:spPr>
      </p:pic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129280" y="1904365"/>
            <a:ext cx="4831080" cy="2021840"/>
          </a:xfrm>
          <a:prstGeom prst="rect">
            <a:avLst/>
          </a:prstGeom>
        </p:spPr>
      </p:pic>
      <p:sp>
        <p:nvSpPr>
          <p:cNvPr id="2" name="iS1ïďê"/>
          <p:cNvSpPr/>
          <p:nvPr userDrawn="1"/>
        </p:nvSpPr>
        <p:spPr bwMode="auto">
          <a:xfrm>
            <a:off x="702310" y="292100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摄影作者</a:t>
            </a:r>
          </a:p>
        </p:txBody>
      </p:sp>
      <p:sp>
        <p:nvSpPr>
          <p:cNvPr id="3" name="Synergistically utilize technically sound portals with frictionless chains. Dramatically customize…"/>
          <p:cNvSpPr txBox="1"/>
          <p:nvPr userDrawn="1"/>
        </p:nvSpPr>
        <p:spPr>
          <a:xfrm>
            <a:off x="692785" y="327088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梁宸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ïŝlîḓé"/>
          <p:cNvSpPr/>
          <p:nvPr userDrawn="1"/>
        </p:nvSpPr>
        <p:spPr>
          <a:xfrm>
            <a:off x="8255" y="1427480"/>
            <a:ext cx="9128125" cy="568960"/>
          </a:xfrm>
          <a:prstGeom prst="roundRect">
            <a:avLst>
              <a:gd name="adj" fmla="val 0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40030" y="228600"/>
            <a:ext cx="3336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目录</a:t>
            </a:r>
            <a:endParaRPr lang="en-US" altLang="zh-CN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CONTENTS</a:t>
            </a:r>
            <a:endParaRPr lang="zh-CN" altLang="en-US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4" cstate="print"/>
          <a:srcRect l="39082" r="39337"/>
          <a:stretch>
            <a:fillRect/>
          </a:stretch>
        </p:blipFill>
        <p:spPr>
          <a:xfrm>
            <a:off x="130810" y="2573020"/>
            <a:ext cx="2146300" cy="416242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458AD93A-CE2A-4F3A-827C-272B56A385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46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xmlns="" id="{5ED4A342-B132-4102-B441-40CD9898E8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256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xmlns="" id="{C4B74AD6-EE5E-422C-9E99-EEA3505174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5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xmlns="" id="{F19AE801-D9F0-4255-AD33-5E51452C07D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84679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531D22C8-B10E-402F-BC39-CC2946FE5E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IMG_15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795" y="-24765"/>
            <a:ext cx="9211310" cy="51816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0733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7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未命名作品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88210" y="3684905"/>
            <a:ext cx="4767580" cy="1994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命名作品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0"/>
            <a:ext cx="9164955" cy="51555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2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" name="图片 45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5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-40005"/>
            <a:ext cx="9237980" cy="51974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65E09AC6-71EB-4ACA-A425-B07AC2144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xmlns="" val="32806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2022/3/21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jpeg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4.xml"/><Relationship Id="rId13" Type="http://schemas.openxmlformats.org/officeDocument/2006/relationships/diagramColors" Target="../diagrams/colors5.xml"/><Relationship Id="rId3" Type="http://schemas.openxmlformats.org/officeDocument/2006/relationships/diagramLayout" Target="../diagrams/layout3.xml"/><Relationship Id="rId7" Type="http://schemas.openxmlformats.org/officeDocument/2006/relationships/diagramLayout" Target="../diagrams/layout4.xml"/><Relationship Id="rId12" Type="http://schemas.openxmlformats.org/officeDocument/2006/relationships/diagramQuickStyle" Target="../diagrams/quickStyle5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4.xml"/><Relationship Id="rId11" Type="http://schemas.openxmlformats.org/officeDocument/2006/relationships/diagramLayout" Target="../diagrams/layout5.xml"/><Relationship Id="rId5" Type="http://schemas.openxmlformats.org/officeDocument/2006/relationships/diagramColors" Target="../diagrams/colors3.xml"/><Relationship Id="rId10" Type="http://schemas.openxmlformats.org/officeDocument/2006/relationships/diagramData" Target="../diagrams/data5.xml"/><Relationship Id="rId4" Type="http://schemas.openxmlformats.org/officeDocument/2006/relationships/diagramQuickStyle" Target="../diagrams/quickStyle3.xml"/><Relationship Id="rId9" Type="http://schemas.openxmlformats.org/officeDocument/2006/relationships/diagramColors" Target="../diagrams/colors4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7.xml"/><Relationship Id="rId13" Type="http://schemas.openxmlformats.org/officeDocument/2006/relationships/diagramColors" Target="../diagrams/colors8.xml"/><Relationship Id="rId3" Type="http://schemas.openxmlformats.org/officeDocument/2006/relationships/diagramLayout" Target="../diagrams/layout6.xml"/><Relationship Id="rId7" Type="http://schemas.openxmlformats.org/officeDocument/2006/relationships/diagramLayout" Target="../diagrams/layout7.xml"/><Relationship Id="rId12" Type="http://schemas.openxmlformats.org/officeDocument/2006/relationships/diagramQuickStyle" Target="../diagrams/quickStyle8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7.xml"/><Relationship Id="rId11" Type="http://schemas.openxmlformats.org/officeDocument/2006/relationships/diagramLayout" Target="../diagrams/layout8.xml"/><Relationship Id="rId5" Type="http://schemas.openxmlformats.org/officeDocument/2006/relationships/diagramColors" Target="../diagrams/colors6.xml"/><Relationship Id="rId10" Type="http://schemas.openxmlformats.org/officeDocument/2006/relationships/diagramData" Target="../diagrams/data8.xml"/><Relationship Id="rId4" Type="http://schemas.openxmlformats.org/officeDocument/2006/relationships/diagramQuickStyle" Target="../diagrams/quickStyle6.xml"/><Relationship Id="rId9" Type="http://schemas.openxmlformats.org/officeDocument/2006/relationships/diagramColors" Target="../diagrams/colors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0.xml"/><Relationship Id="rId13" Type="http://schemas.openxmlformats.org/officeDocument/2006/relationships/diagramColors" Target="../diagrams/colors11.xml"/><Relationship Id="rId3" Type="http://schemas.openxmlformats.org/officeDocument/2006/relationships/diagramLayout" Target="../diagrams/layout9.xml"/><Relationship Id="rId7" Type="http://schemas.openxmlformats.org/officeDocument/2006/relationships/diagramLayout" Target="../diagrams/layout10.xml"/><Relationship Id="rId12" Type="http://schemas.openxmlformats.org/officeDocument/2006/relationships/diagramQuickStyle" Target="../diagrams/quickStyle11.xml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0.xml"/><Relationship Id="rId11" Type="http://schemas.openxmlformats.org/officeDocument/2006/relationships/diagramLayout" Target="../diagrams/layout11.xml"/><Relationship Id="rId5" Type="http://schemas.openxmlformats.org/officeDocument/2006/relationships/diagramColors" Target="../diagrams/colors9.xml"/><Relationship Id="rId10" Type="http://schemas.openxmlformats.org/officeDocument/2006/relationships/diagramData" Target="../diagrams/data11.xml"/><Relationship Id="rId4" Type="http://schemas.openxmlformats.org/officeDocument/2006/relationships/diagramQuickStyle" Target="../diagrams/quickStyle9.xml"/><Relationship Id="rId9" Type="http://schemas.openxmlformats.org/officeDocument/2006/relationships/diagramColors" Target="../diagrams/colors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3.xml"/><Relationship Id="rId13" Type="http://schemas.openxmlformats.org/officeDocument/2006/relationships/diagramColors" Target="../diagrams/colors14.xml"/><Relationship Id="rId3" Type="http://schemas.openxmlformats.org/officeDocument/2006/relationships/diagramLayout" Target="../diagrams/layout12.xml"/><Relationship Id="rId7" Type="http://schemas.openxmlformats.org/officeDocument/2006/relationships/diagramLayout" Target="../diagrams/layout13.xml"/><Relationship Id="rId12" Type="http://schemas.openxmlformats.org/officeDocument/2006/relationships/diagramQuickStyle" Target="../diagrams/quickStyle14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7.xml"/><Relationship Id="rId6" Type="http://schemas.openxmlformats.org/officeDocument/2006/relationships/diagramData" Target="../diagrams/data13.xml"/><Relationship Id="rId11" Type="http://schemas.openxmlformats.org/officeDocument/2006/relationships/diagramLayout" Target="../diagrams/layout14.xml"/><Relationship Id="rId5" Type="http://schemas.openxmlformats.org/officeDocument/2006/relationships/diagramColors" Target="../diagrams/colors12.xml"/><Relationship Id="rId10" Type="http://schemas.openxmlformats.org/officeDocument/2006/relationships/diagramData" Target="../diagrams/data14.xml"/><Relationship Id="rId4" Type="http://schemas.openxmlformats.org/officeDocument/2006/relationships/diagramQuickStyle" Target="../diagrams/quickStyle12.xml"/><Relationship Id="rId9" Type="http://schemas.openxmlformats.org/officeDocument/2006/relationships/diagramColors" Target="../diagrams/colors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E8BBD14F-5153-4BF8-BA87-A503A1B3851B}"/>
              </a:ext>
            </a:extLst>
          </p:cNvPr>
          <p:cNvSpPr txBox="1"/>
          <p:nvPr/>
        </p:nvSpPr>
        <p:spPr>
          <a:xfrm>
            <a:off x="2160270" y="2091690"/>
            <a:ext cx="482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庸俗进化论</a:t>
            </a:r>
            <a:endParaRPr lang="zh-CN" altLang="en-US" sz="3600" b="1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xmlns="" id="{F0FDB04D-382E-41A9-9998-0A3E5637D7CF}"/>
              </a:ext>
            </a:extLst>
          </p:cNvPr>
          <p:cNvSpPr txBox="1"/>
          <p:nvPr/>
        </p:nvSpPr>
        <p:spPr>
          <a:xfrm>
            <a:off x="2733675" y="2736850"/>
            <a:ext cx="3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《</a:t>
            </a:r>
            <a:r>
              <a:rPr lang="zh-CN" altLang="en-US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人</a:t>
            </a:r>
            <a:r>
              <a:rPr lang="en-US" altLang="zh-CN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·</a:t>
            </a:r>
            <a:r>
              <a:rPr lang="zh-CN" altLang="en-US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自然</a:t>
            </a:r>
            <a:r>
              <a:rPr lang="en-US" altLang="zh-CN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·</a:t>
            </a:r>
            <a:r>
              <a:rPr lang="zh-CN" altLang="en-US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社会</a:t>
            </a:r>
            <a:r>
              <a:rPr lang="en-US" altLang="zh-CN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》</a:t>
            </a:r>
            <a:endParaRPr lang="zh-CN" altLang="en-US" sz="2400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12EAB90F-310F-4CE7-B6E8-5583AF039C48}"/>
              </a:ext>
            </a:extLst>
          </p:cNvPr>
          <p:cNvSpPr txBox="1"/>
          <p:nvPr/>
        </p:nvSpPr>
        <p:spPr>
          <a:xfrm>
            <a:off x="4430957" y="3685288"/>
            <a:ext cx="276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汇报人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：电信</a:t>
            </a:r>
            <a:r>
              <a:rPr lang="en-US" altLang="zh-CN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2004   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李豪现</a:t>
            </a:r>
            <a:endParaRPr lang="en-US" altLang="zh-CN" sz="1600" b="1" dirty="0">
              <a:solidFill>
                <a:srgbClr val="06429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1266" name="Picture 2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50583" y="331773"/>
            <a:ext cx="1780415" cy="1780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1268" name="Picture 4" descr="https://bkimg.cdn.bcebos.com/pic/1c950a7b02087bf42074967cf7d3572c10dfcf8f?x-bce-process=image/watermark,image_d2F0ZXIvYmFpa2U5Mg==,g_7,xp_5,yp_5/format,f_auto"/>
          <p:cNvPicPr>
            <a:picLocks noChangeAspect="1" noChangeArrowheads="1"/>
          </p:cNvPicPr>
          <p:nvPr/>
        </p:nvPicPr>
        <p:blipFill>
          <a:blip r:embed="rId3"/>
          <a:srcRect t="10240" b="10865"/>
          <a:stretch>
            <a:fillRect/>
          </a:stretch>
        </p:blipFill>
        <p:spPr bwMode="auto">
          <a:xfrm>
            <a:off x="608730" y="2911067"/>
            <a:ext cx="1624672" cy="19765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92664" y="1623313"/>
            <a:ext cx="7495976" cy="240065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他                认为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1.</a:t>
            </a:r>
            <a:r>
              <a:rPr lang="zh-CN" altLang="en-US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sym typeface="Roboto Light"/>
              </a:rPr>
              <a:t>物种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是可变的，</a:t>
            </a:r>
            <a:r>
              <a:rPr lang="zh-CN" altLang="en-US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sym typeface="Roboto Light"/>
              </a:rPr>
              <a:t>生物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是进化的。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2.</a:t>
            </a:r>
            <a:r>
              <a:rPr lang="zh-CN" altLang="en-US" sz="28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sym typeface="Roboto Light"/>
              </a:rPr>
              <a:t>自然选择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是生物进化的动力。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sz="24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12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Picture 2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4531" y="275329"/>
            <a:ext cx="1780415" cy="1780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92664" y="1623313"/>
            <a:ext cx="7715232" cy="276998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但他                没想到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19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世纪后期，进化论从“自然领域”向“社会政治领域”渗透，从“自然哲学”向“社会政治经济哲学”转移</a:t>
            </a:r>
            <a:endParaRPr lang="en-US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Picture 2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384531" y="275329"/>
            <a:ext cx="1780415" cy="1780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79412" y="1292008"/>
            <a:ext cx="7715232" cy="16619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于是，有趣的事情发生了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——</a:t>
            </a:r>
            <a:endParaRPr lang="en-US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pic>
        <p:nvPicPr>
          <p:cNvPr id="9" name="Picture 2" descr="《物种起源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589" y="1895060"/>
            <a:ext cx="2162149" cy="31056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十字形 10"/>
          <p:cNvSpPr/>
          <p:nvPr/>
        </p:nvSpPr>
        <p:spPr>
          <a:xfrm>
            <a:off x="3167270" y="2756453"/>
            <a:ext cx="1285461" cy="1179443"/>
          </a:xfrm>
          <a:prstGeom prst="plus">
            <a:avLst>
              <a:gd name="adj" fmla="val 37360"/>
            </a:avLst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于号 11"/>
          <p:cNvSpPr/>
          <p:nvPr/>
        </p:nvSpPr>
        <p:spPr>
          <a:xfrm>
            <a:off x="6997149" y="2941983"/>
            <a:ext cx="1934817" cy="1020417"/>
          </a:xfrm>
          <a:prstGeom prst="mathEqual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731027" y="2160103"/>
            <a:ext cx="2279374" cy="2186609"/>
          </a:xfrm>
          <a:prstGeom prst="ellipse">
            <a:avLst/>
          </a:prstGeom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资本主义社会</a:t>
            </a:r>
            <a:r>
              <a:rPr lang="zh-CN" altLang="en-US" sz="28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政治经济学</a:t>
            </a:r>
            <a:endParaRPr lang="zh-CN" altLang="en-US" sz="2800" dirty="0"/>
          </a:p>
        </p:txBody>
      </p:sp>
      <p:sp>
        <p:nvSpPr>
          <p:cNvPr id="14" name="TextBox 13"/>
          <p:cNvSpPr txBox="1"/>
          <p:nvPr/>
        </p:nvSpPr>
        <p:spPr>
          <a:xfrm>
            <a:off x="7275444" y="1842051"/>
            <a:ext cx="136497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19</a:t>
            </a:r>
            <a:r>
              <a:rPr lang="zh-CN" altLang="en-US" sz="2400" b="1" dirty="0" smtClean="0"/>
              <a:t>世纪末</a:t>
            </a:r>
            <a:r>
              <a:rPr lang="en-US" altLang="zh-CN" sz="2400" b="1" dirty="0" smtClean="0"/>
              <a:t>20</a:t>
            </a:r>
            <a:r>
              <a:rPr lang="zh-CN" altLang="en-US" sz="2400" b="1" dirty="0" smtClean="0"/>
              <a:t>世纪初</a:t>
            </a:r>
            <a:endParaRPr lang="zh-CN" altLang="en-US" sz="2400" b="1" dirty="0"/>
          </a:p>
        </p:txBody>
      </p:sp>
      <p:sp>
        <p:nvSpPr>
          <p:cNvPr id="15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633638" y="1729331"/>
            <a:ext cx="7495976" cy="138499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庸俗进化论</a:t>
            </a:r>
            <a:endParaRPr lang="en-US" altLang="zh-CN" sz="36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（所谓的“社会达尔文主义”）</a:t>
            </a:r>
            <a:endParaRPr sz="24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500" y="2680116"/>
            <a:ext cx="7886700" cy="770715"/>
          </a:xfrm>
        </p:spPr>
        <p:txBody>
          <a:bodyPr/>
          <a:lstStyle/>
          <a:p>
            <a:r>
              <a:rPr lang="zh-CN" altLang="en-US" dirty="0" smtClean="0"/>
              <a:t>掌门人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</a:t>
            </a:r>
            <a:r>
              <a:rPr 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-675861" y="1132982"/>
            <a:ext cx="7495976" cy="71994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庸俗进化论鼻祖</a:t>
            </a:r>
            <a:r>
              <a:rPr lang="en-US" altLang="zh-CN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——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01148" y="1881809"/>
            <a:ext cx="7620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/>
              <a:t>（同</a:t>
            </a:r>
            <a:r>
              <a:rPr lang="zh-CN" altLang="en-US" sz="2400" b="1" dirty="0" smtClean="0">
                <a:solidFill>
                  <a:schemeClr val="bg1"/>
                </a:solidFill>
              </a:rPr>
              <a:t>达尔文</a:t>
            </a:r>
            <a:r>
              <a:rPr lang="zh-CN" altLang="en-US" sz="2400" dirty="0" smtClean="0"/>
              <a:t>有深厚友谊、并</a:t>
            </a:r>
            <a:r>
              <a:rPr lang="zh-CN" altLang="en-US" sz="2400" b="1" dirty="0" smtClean="0"/>
              <a:t>自述</a:t>
            </a:r>
            <a:r>
              <a:rPr lang="zh-CN" altLang="en-US" sz="2400" dirty="0" smtClean="0"/>
              <a:t>早在达尔文发表论文前</a:t>
            </a:r>
            <a:r>
              <a:rPr lang="en-US" altLang="zh-CN" sz="2400" dirty="0" smtClean="0"/>
              <a:t>6</a:t>
            </a:r>
            <a:r>
              <a:rPr lang="zh-CN" altLang="en-US" sz="2400" dirty="0" smtClean="0"/>
              <a:t>年就思索出“自然选择、适者生存”观念的）斯宾塞</a:t>
            </a:r>
            <a:endParaRPr lang="zh-CN" altLang="en-US" sz="2400" dirty="0"/>
          </a:p>
        </p:txBody>
      </p:sp>
      <p:pic>
        <p:nvPicPr>
          <p:cNvPr id="10" name="Picture 2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79871" y="3021964"/>
            <a:ext cx="1780415" cy="1780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12" name="椭圆 11"/>
          <p:cNvSpPr/>
          <p:nvPr/>
        </p:nvSpPr>
        <p:spPr>
          <a:xfrm>
            <a:off x="1530626" y="1835426"/>
            <a:ext cx="1152939" cy="543339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12" idx="4"/>
          </p:cNvCxnSpPr>
          <p:nvPr/>
        </p:nvCxnSpPr>
        <p:spPr>
          <a:xfrm rot="5400000">
            <a:off x="1752600" y="2600739"/>
            <a:ext cx="576470" cy="132522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4" descr="https://bkimg.cdn.bcebos.com/pic/1c950a7b02087bf42074967cf7d3572c10dfcf8f?x-bce-process=image/watermark,image_d2F0ZXIvYmFpa2U5Mg==,g_7,xp_5,yp_5/format,f_auto"/>
          <p:cNvPicPr>
            <a:picLocks noChangeAspect="1" noChangeArrowheads="1"/>
          </p:cNvPicPr>
          <p:nvPr/>
        </p:nvPicPr>
        <p:blipFill>
          <a:blip r:embed="rId3"/>
          <a:srcRect t="10240" b="10865"/>
          <a:stretch>
            <a:fillRect/>
          </a:stretch>
        </p:blipFill>
        <p:spPr bwMode="auto">
          <a:xfrm>
            <a:off x="6479443" y="2897815"/>
            <a:ext cx="1624672" cy="19765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sp>
        <p:nvSpPr>
          <p:cNvPr id="23" name="椭圆 22"/>
          <p:cNvSpPr/>
          <p:nvPr/>
        </p:nvSpPr>
        <p:spPr>
          <a:xfrm>
            <a:off x="7129669" y="2226365"/>
            <a:ext cx="1152939" cy="543339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23" idx="3"/>
            <a:endCxn id="22" idx="0"/>
          </p:cNvCxnSpPr>
          <p:nvPr/>
        </p:nvCxnSpPr>
        <p:spPr>
          <a:xfrm rot="5400000">
            <a:off x="7191306" y="2790607"/>
            <a:ext cx="207681" cy="6734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二、掌门人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29" name="云形标注 28"/>
          <p:cNvSpPr/>
          <p:nvPr/>
        </p:nvSpPr>
        <p:spPr>
          <a:xfrm>
            <a:off x="2809461" y="2690192"/>
            <a:ext cx="1457739" cy="980661"/>
          </a:xfrm>
          <a:prstGeom prst="cloudCallout">
            <a:avLst>
              <a:gd name="adj1" fmla="val -60833"/>
              <a:gd name="adj2" fmla="val 62500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呵呵</a:t>
            </a:r>
            <a:endParaRPr lang="zh-CN" altLang="en-US" sz="2000" dirty="0">
              <a:solidFill>
                <a:schemeClr val="tx1"/>
              </a:solidFill>
              <a:latin typeface="黑体" pitchFamily="49" charset="-122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500" y="2680116"/>
            <a:ext cx="7886700" cy="770715"/>
          </a:xfrm>
        </p:spPr>
        <p:txBody>
          <a:bodyPr/>
          <a:lstStyle/>
          <a:p>
            <a:r>
              <a:rPr lang="zh-CN" altLang="en-US" dirty="0" smtClean="0"/>
              <a:t>主要思想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</a:t>
            </a:r>
            <a:r>
              <a:rPr 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3</a:t>
            </a:r>
            <a:endParaRPr 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8"/>
            <a:ext cx="8479970" cy="392127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419487" y="4504358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419486" y="4408141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92664" y="1623313"/>
            <a:ext cx="7495976" cy="350865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他                认为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kern="0" dirty="0" smtClean="0">
                <a:latin typeface="黑体" pitchFamily="49" charset="-122"/>
                <a:ea typeface="黑体" pitchFamily="49" charset="-122"/>
                <a:sym typeface="Roboto Light"/>
              </a:rPr>
              <a:t>1.</a:t>
            </a:r>
            <a:r>
              <a:rPr lang="zh-CN" altLang="en-US" sz="2000" kern="0" dirty="0" smtClean="0">
                <a:latin typeface="黑体" pitchFamily="49" charset="-122"/>
                <a:ea typeface="黑体" pitchFamily="49" charset="-122"/>
                <a:sym typeface="Roboto Light"/>
              </a:rPr>
              <a:t>在社会中，</a:t>
            </a:r>
            <a:r>
              <a:rPr lang="zh-CN" altLang="en-US" sz="24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sym typeface="Roboto Light"/>
              </a:rPr>
              <a:t>人与人之间、民族之间、国家之间</a:t>
            </a:r>
            <a:r>
              <a:rPr lang="zh-CN" altLang="en-US" sz="2000" kern="0" dirty="0" smtClean="0">
                <a:latin typeface="黑体" pitchFamily="49" charset="-122"/>
                <a:ea typeface="黑体" pitchFamily="49" charset="-122"/>
                <a:sym typeface="Roboto Light"/>
              </a:rPr>
              <a:t>，必然要进行“生存竞争”。</a:t>
            </a:r>
            <a:endParaRPr lang="en-US" altLang="zh-CN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000" kern="0" dirty="0" smtClean="0">
                <a:solidFill>
                  <a:srgbClr val="1C1F25"/>
                </a:solidFill>
                <a:latin typeface="黑体" pitchFamily="49" charset="-122"/>
                <a:ea typeface="黑体" pitchFamily="49" charset="-122"/>
                <a:cs typeface="Roboto Bold"/>
                <a:sym typeface="Roboto Light"/>
              </a:rPr>
              <a:t>2.</a:t>
            </a:r>
            <a:r>
              <a:rPr lang="zh-CN" altLang="en-US" sz="2000" b="1" kern="0" dirty="0" smtClean="0">
                <a:solidFill>
                  <a:srgbClr val="1C1F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Roboto Bold"/>
                <a:sym typeface="Roboto Light"/>
              </a:rPr>
              <a:t>优等民族</a:t>
            </a:r>
            <a:r>
              <a:rPr lang="zh-CN" altLang="en-US" sz="2000" kern="0" dirty="0" smtClean="0">
                <a:solidFill>
                  <a:srgbClr val="1C1F25"/>
                </a:solidFill>
                <a:latin typeface="黑体" pitchFamily="49" charset="-122"/>
                <a:ea typeface="黑体" pitchFamily="49" charset="-122"/>
                <a:cs typeface="Roboto Bold"/>
                <a:sym typeface="Roboto Light"/>
              </a:rPr>
              <a:t>或种族最适应“生存竞争”，在竞争中必胜，而成为一切民族的统治者，</a:t>
            </a:r>
            <a:r>
              <a:rPr lang="zh-CN" altLang="en-US" sz="2000" b="1" kern="0" dirty="0" smtClean="0">
                <a:solidFill>
                  <a:srgbClr val="1C1F2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黑体" pitchFamily="49" charset="-122"/>
                <a:ea typeface="黑体" pitchFamily="49" charset="-122"/>
                <a:cs typeface="Roboto Bold"/>
                <a:sym typeface="Roboto Light"/>
              </a:rPr>
              <a:t>劣等民族</a:t>
            </a:r>
            <a:r>
              <a:rPr lang="zh-CN" altLang="en-US" sz="2000" kern="0" dirty="0" smtClean="0">
                <a:solidFill>
                  <a:srgbClr val="1C1F25"/>
                </a:solidFill>
                <a:latin typeface="黑体" pitchFamily="49" charset="-122"/>
                <a:ea typeface="黑体" pitchFamily="49" charset="-122"/>
                <a:cs typeface="Roboto Bold"/>
                <a:sym typeface="Roboto Light"/>
              </a:rPr>
              <a:t>是天然的被统治者。</a:t>
            </a:r>
            <a:endParaRPr lang="en-US" altLang="zh-CN" sz="2000" kern="0" dirty="0" smtClean="0">
              <a:solidFill>
                <a:srgbClr val="1C1F25"/>
              </a:solidFill>
              <a:latin typeface="黑体" pitchFamily="49" charset="-122"/>
              <a:ea typeface="黑体" pitchFamily="49" charset="-122"/>
              <a:cs typeface="Roboto Bold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sz="24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三、主要思想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9" name="Picture 4" descr="https://bkimg.cdn.bcebos.com/pic/1c950a7b02087bf42074967cf7d3572c10dfcf8f?x-bce-process=image/watermark,image_d2F0ZXIvYmFpa2U5Mg==,g_7,xp_5,yp_5/format,f_auto"/>
          <p:cNvPicPr>
            <a:picLocks noChangeAspect="1" noChangeArrowheads="1"/>
          </p:cNvPicPr>
          <p:nvPr/>
        </p:nvPicPr>
        <p:blipFill>
          <a:blip r:embed="rId2"/>
          <a:srcRect t="10240" b="10865"/>
          <a:stretch>
            <a:fillRect/>
          </a:stretch>
        </p:blipFill>
        <p:spPr bwMode="auto">
          <a:xfrm>
            <a:off x="3484452" y="591937"/>
            <a:ext cx="1624672" cy="197652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8"/>
            <a:ext cx="8479970" cy="392127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419487" y="4504358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419486" y="4408141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845673" y="1928113"/>
            <a:ext cx="7495976" cy="22159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简单的概括就是：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宿命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奴役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优胜劣汰</a:t>
            </a:r>
            <a:endParaRPr sz="24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三、主要思想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8"/>
            <a:ext cx="8479970" cy="392127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419487" y="4504358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419486" y="4408141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845673" y="1928113"/>
            <a:ext cx="7495976" cy="22159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sym typeface="Roboto Light"/>
              </a:rPr>
              <a:t>狡猾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的概括就是：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sym typeface="Roboto Light"/>
              </a:rPr>
              <a:t>自由意志</a:t>
            </a:r>
            <a:endParaRPr lang="en-US" altLang="zh-CN" sz="2400" b="1" kern="0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sym typeface="Roboto Light"/>
              </a:rPr>
              <a:t>人生而平等</a:t>
            </a:r>
            <a:endParaRPr lang="en-US" altLang="zh-CN" sz="2400" b="1" kern="0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sym typeface="Roboto Light"/>
              </a:rPr>
              <a:t>博爱</a:t>
            </a:r>
            <a:endParaRPr sz="2400" b="1" kern="0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三、主要思想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500" y="2680116"/>
            <a:ext cx="7886700" cy="770715"/>
          </a:xfrm>
        </p:spPr>
        <p:txBody>
          <a:bodyPr/>
          <a:lstStyle/>
          <a:p>
            <a:r>
              <a:rPr lang="zh-CN" altLang="en-US" dirty="0" smtClean="0"/>
              <a:t>起源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8"/>
            <a:ext cx="8479970" cy="392127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419487" y="4504358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419486" y="4408141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2555181" y="1928113"/>
            <a:ext cx="7495976" cy="22159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sym typeface="Roboto Light"/>
              </a:rPr>
              <a:t>™说的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：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sym typeface="Roboto Light"/>
              </a:rPr>
              <a:t>自由意志</a:t>
            </a:r>
            <a:endParaRPr lang="en-US" altLang="zh-CN" sz="2400" b="1" kern="0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sym typeface="Roboto Light"/>
              </a:rPr>
              <a:t>人生而平等</a:t>
            </a:r>
            <a:endParaRPr lang="en-US" altLang="zh-CN" sz="2400" b="1" kern="0" dirty="0" smtClean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solidFill>
                  <a:srgbClr val="C00000"/>
                </a:solidFill>
                <a:latin typeface="黑体" pitchFamily="49" charset="-122"/>
                <a:ea typeface="黑体" pitchFamily="49" charset="-122"/>
                <a:sym typeface="Roboto Light"/>
              </a:rPr>
              <a:t>博爱</a:t>
            </a:r>
            <a:endParaRPr sz="2400" b="1" kern="0" dirty="0">
              <a:solidFill>
                <a:srgbClr val="C00000"/>
              </a:solidFill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三、主要思想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-466275" y="1928113"/>
            <a:ext cx="7495976" cy="22159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™干的：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宿命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奴役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优胜劣汰</a:t>
            </a:r>
            <a:endParaRPr sz="24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186607" y="1338470"/>
            <a:ext cx="7275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所以纵览二十世纪的资本</a:t>
            </a:r>
            <a:r>
              <a:rPr lang="en-US" altLang="zh-CN" sz="2000" b="1" dirty="0" smtClean="0">
                <a:latin typeface="+mn-ea"/>
              </a:rPr>
              <a:t>-</a:t>
            </a:r>
            <a:r>
              <a:rPr lang="zh-CN" altLang="en-US" sz="2000" b="1" dirty="0" smtClean="0">
                <a:latin typeface="+mn-ea"/>
              </a:rPr>
              <a:t>帝国主义国家，</a:t>
            </a:r>
            <a:endParaRPr lang="zh-CN" altLang="en-US" sz="2000" b="1" dirty="0">
              <a:latin typeface="+mn-e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610136" y="4088296"/>
            <a:ext cx="727544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 smtClean="0">
                <a:latin typeface="+mn-ea"/>
              </a:rPr>
              <a:t>就是庸俗进化论的最好写照。</a:t>
            </a:r>
            <a:endParaRPr lang="zh-CN" altLang="en-US" sz="2000" b="1" dirty="0">
              <a:latin typeface="+mn-ea"/>
            </a:endParaRPr>
          </a:p>
        </p:txBody>
      </p:sp>
      <p:pic>
        <p:nvPicPr>
          <p:cNvPr id="34818" name="Picture 2" descr="奴役"/>
          <p:cNvPicPr>
            <a:picLocks noChangeAspect="1" noChangeArrowheads="1"/>
          </p:cNvPicPr>
          <p:nvPr/>
        </p:nvPicPr>
        <p:blipFill>
          <a:blip r:embed="rId2"/>
          <a:srcRect r="34261"/>
          <a:stretch>
            <a:fillRect/>
          </a:stretch>
        </p:blipFill>
        <p:spPr bwMode="auto">
          <a:xfrm>
            <a:off x="500131" y="1894733"/>
            <a:ext cx="1792495" cy="2279011"/>
          </a:xfrm>
          <a:prstGeom prst="rect">
            <a:avLst/>
          </a:prstGeom>
          <a:noFill/>
        </p:spPr>
      </p:pic>
      <p:pic>
        <p:nvPicPr>
          <p:cNvPr id="34820" name="Picture 4" descr="自由 的图像结果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85245" y="1854268"/>
            <a:ext cx="1638300" cy="257175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500" y="2680116"/>
            <a:ext cx="7886700" cy="770715"/>
          </a:xfrm>
        </p:spPr>
        <p:txBody>
          <a:bodyPr/>
          <a:lstStyle/>
          <a:p>
            <a:r>
              <a:rPr lang="zh-CN" altLang="en-US" dirty="0" smtClean="0"/>
              <a:t>评析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</a:t>
            </a:r>
            <a:r>
              <a:rPr 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4</a:t>
            </a:r>
            <a:endParaRPr 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8"/>
            <a:ext cx="8479970" cy="392127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419487" y="4504358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419486" y="4408141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845673" y="1928113"/>
            <a:ext cx="7495976" cy="16619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《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马原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》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有言，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经济基础决定上层建筑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社会存在决定社会意识</a:t>
            </a:r>
            <a:endParaRPr sz="24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四、评析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6374296" y="1895060"/>
          <a:ext cx="2769704" cy="215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9" name="Picture 4" descr="马原 的图像结果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87317" y="2084733"/>
            <a:ext cx="2131115" cy="213111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8"/>
            <a:ext cx="8479970" cy="392127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419487" y="4504358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419486" y="4408141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四、评析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6374296" y="1895060"/>
          <a:ext cx="2769704" cy="215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/>
        </p:nvGraphicFramePr>
        <p:xfrm>
          <a:off x="596356" y="1577009"/>
          <a:ext cx="4081670" cy="2933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图示 9"/>
          <p:cNvGraphicFramePr/>
          <p:nvPr/>
        </p:nvGraphicFramePr>
        <p:xfrm>
          <a:off x="3134144" y="1583635"/>
          <a:ext cx="4081670" cy="293397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8"/>
            <a:ext cx="8479970" cy="392127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419487" y="4504358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419486" y="4408141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四、评析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6374296" y="1895060"/>
          <a:ext cx="2769704" cy="215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/>
        </p:nvGraphicFramePr>
        <p:xfrm>
          <a:off x="4108183" y="212036"/>
          <a:ext cx="1669766" cy="2067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图示 9"/>
          <p:cNvGraphicFramePr/>
          <p:nvPr/>
        </p:nvGraphicFramePr>
        <p:xfrm>
          <a:off x="5665309" y="212035"/>
          <a:ext cx="1716152" cy="2140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13182" y="2425148"/>
            <a:ext cx="53141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基于经济与政治的影响，人们迫切地需要在意识形态上回应这样的问题</a:t>
            </a:r>
            <a:r>
              <a:rPr lang="en-US" altLang="zh-CN" dirty="0" smtClean="0"/>
              <a:t>——</a:t>
            </a:r>
          </a:p>
          <a:p>
            <a:r>
              <a:rPr lang="zh-CN" altLang="en-US" dirty="0" smtClean="0"/>
              <a:t>如何看待西方对东方的宰割和奴役？</a:t>
            </a:r>
            <a:endParaRPr lang="en-US" altLang="zh-CN" dirty="0" smtClean="0"/>
          </a:p>
          <a:p>
            <a:r>
              <a:rPr lang="zh-CN" altLang="en-US" dirty="0" smtClean="0"/>
              <a:t>如何看待西方资本主义国家之间发展的不均衡性？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8"/>
            <a:ext cx="8479970" cy="392127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419487" y="4504358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419486" y="4408141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四、评析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6374296" y="1895060"/>
          <a:ext cx="2769704" cy="215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/>
        </p:nvGraphicFramePr>
        <p:xfrm>
          <a:off x="4108183" y="212036"/>
          <a:ext cx="1669766" cy="2067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图示 9"/>
          <p:cNvGraphicFramePr/>
          <p:nvPr/>
        </p:nvGraphicFramePr>
        <p:xfrm>
          <a:off x="5665309" y="212035"/>
          <a:ext cx="1716152" cy="2140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13182" y="2425148"/>
            <a:ext cx="53141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基于经济与政治的影响，人们迫切地需要在意识形态上回应这样的问题</a:t>
            </a:r>
            <a:r>
              <a:rPr lang="en-US" altLang="zh-CN" dirty="0" smtClean="0"/>
              <a:t>——</a:t>
            </a:r>
          </a:p>
          <a:p>
            <a:r>
              <a:rPr lang="zh-CN" altLang="en-US" dirty="0" smtClean="0"/>
              <a:t>如何看待西方对东方的宰割和奴役？</a:t>
            </a:r>
            <a:endParaRPr lang="en-US" altLang="zh-CN" dirty="0" smtClean="0"/>
          </a:p>
          <a:p>
            <a:r>
              <a:rPr lang="zh-CN" altLang="en-US" dirty="0" smtClean="0"/>
              <a:t>如何看待西方资本主义国家之间发展的不均衡性？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庸俗进化论就用一种“貌似科学”的“生物学”解释，为资产阶级的提供了道义上的“有效”庇护。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8"/>
            <a:ext cx="8479970" cy="3921271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419487" y="4504358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419486" y="4408141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四、评析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graphicFrame>
        <p:nvGraphicFramePr>
          <p:cNvPr id="8" name="图示 7"/>
          <p:cNvGraphicFramePr/>
          <p:nvPr/>
        </p:nvGraphicFramePr>
        <p:xfrm>
          <a:off x="6374296" y="1895060"/>
          <a:ext cx="2769704" cy="21520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9" name="图示 8"/>
          <p:cNvGraphicFramePr/>
          <p:nvPr/>
        </p:nvGraphicFramePr>
        <p:xfrm>
          <a:off x="4108183" y="212036"/>
          <a:ext cx="1669766" cy="20673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graphicFrame>
        <p:nvGraphicFramePr>
          <p:cNvPr id="10" name="图示 9"/>
          <p:cNvGraphicFramePr/>
          <p:nvPr/>
        </p:nvGraphicFramePr>
        <p:xfrm>
          <a:off x="5665309" y="212035"/>
          <a:ext cx="1716152" cy="21402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1113182" y="2425148"/>
            <a:ext cx="531412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基于经济与政治的影响，人们迫切地需要在意识形态上回应这样的问题</a:t>
            </a:r>
            <a:r>
              <a:rPr lang="en-US" altLang="zh-CN" dirty="0" smtClean="0"/>
              <a:t>——</a:t>
            </a:r>
          </a:p>
          <a:p>
            <a:r>
              <a:rPr lang="zh-CN" altLang="en-US" dirty="0" smtClean="0"/>
              <a:t>如何看待西方对东方的宰割和奴役？</a:t>
            </a:r>
            <a:endParaRPr lang="en-US" altLang="zh-CN" dirty="0" smtClean="0"/>
          </a:p>
          <a:p>
            <a:r>
              <a:rPr lang="zh-CN" altLang="en-US" dirty="0" smtClean="0"/>
              <a:t>如何看待西方资本主义国家之间发展的不均衡性？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zh-CN" altLang="en-US" dirty="0" smtClean="0"/>
              <a:t>庸俗进化论就用一种“貌似科学”的“生物学”解释，为</a:t>
            </a:r>
            <a:r>
              <a:rPr lang="zh-CN" altLang="en-US" dirty="0" smtClean="0"/>
              <a:t>资产阶级提供</a:t>
            </a:r>
            <a:r>
              <a:rPr lang="zh-CN" altLang="en-US" dirty="0" smtClean="0"/>
              <a:t>了道义上的“有效”庇护。</a:t>
            </a:r>
            <a:endParaRPr lang="zh-CN" altLang="en-US" dirty="0"/>
          </a:p>
        </p:txBody>
      </p:sp>
      <p:sp>
        <p:nvSpPr>
          <p:cNvPr id="12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-1287927" y="761922"/>
            <a:ext cx="7495976" cy="16619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《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马原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》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言之有理，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经济基础决定上层建筑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社会存在决定社会意识</a:t>
            </a:r>
            <a:endParaRPr sz="24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500" y="2680116"/>
            <a:ext cx="7886700" cy="770715"/>
          </a:xfrm>
        </p:spPr>
        <p:txBody>
          <a:bodyPr/>
          <a:lstStyle/>
          <a:p>
            <a:r>
              <a:rPr lang="zh-CN" altLang="en-US" dirty="0" smtClean="0"/>
              <a:t>结语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xmlns="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</a:t>
            </a:r>
            <a:r>
              <a:rPr 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5</a:t>
            </a:r>
            <a:endParaRPr 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79412" y="1292008"/>
            <a:ext cx="7715232" cy="16619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另外还有一个有趣的式子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——</a:t>
            </a:r>
            <a:endParaRPr lang="en-US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pic>
        <p:nvPicPr>
          <p:cNvPr id="9" name="Picture 2" descr="《物种起源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19589" y="1895060"/>
            <a:ext cx="2162149" cy="31056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11" name="十字形 10"/>
          <p:cNvSpPr/>
          <p:nvPr/>
        </p:nvSpPr>
        <p:spPr>
          <a:xfrm>
            <a:off x="3167270" y="2756453"/>
            <a:ext cx="1285461" cy="1179443"/>
          </a:xfrm>
          <a:prstGeom prst="plus">
            <a:avLst>
              <a:gd name="adj" fmla="val 37360"/>
            </a:avLst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等于号 11"/>
          <p:cNvSpPr/>
          <p:nvPr/>
        </p:nvSpPr>
        <p:spPr>
          <a:xfrm>
            <a:off x="6997149" y="2941983"/>
            <a:ext cx="1934817" cy="1020417"/>
          </a:xfrm>
          <a:prstGeom prst="mathEqual">
            <a:avLst/>
          </a:prstGeom>
          <a:solidFill>
            <a:schemeClr val="accent2">
              <a:lumMod val="20000"/>
              <a:lumOff val="80000"/>
            </a:schemeClr>
          </a:solidFill>
          <a:effectLst>
            <a:glow rad="228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椭圆 12"/>
          <p:cNvSpPr/>
          <p:nvPr/>
        </p:nvSpPr>
        <p:spPr>
          <a:xfrm>
            <a:off x="4731027" y="2160103"/>
            <a:ext cx="2279374" cy="2186609"/>
          </a:xfrm>
          <a:prstGeom prst="ellipse">
            <a:avLst/>
          </a:prstGeom>
          <a:solidFill>
            <a:schemeClr val="bg1"/>
          </a:solidFill>
          <a:effectLst>
            <a:glow rad="228600">
              <a:schemeClr val="accent4">
                <a:satMod val="175000"/>
                <a:alpha val="40000"/>
              </a:schemeClr>
            </a:glow>
          </a:effectLst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kern="0" dirty="0" smtClean="0">
                <a:solidFill>
                  <a:sysClr val="windowText" lastClr="000000"/>
                </a:solidFill>
                <a:latin typeface="黑体" pitchFamily="49" charset="-122"/>
                <a:ea typeface="黑体" pitchFamily="49" charset="-122"/>
                <a:sym typeface="Roboto Light"/>
              </a:rPr>
              <a:t>社会主义社会政治经济学</a:t>
            </a:r>
            <a:endParaRPr lang="zh-CN" altLang="en-US" sz="2800" dirty="0">
              <a:solidFill>
                <a:sysClr val="windowText" lastClr="000000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53542" y="2444350"/>
            <a:ext cx="1364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b="1" dirty="0" smtClean="0"/>
              <a:t>21</a:t>
            </a:r>
            <a:r>
              <a:rPr lang="zh-CN" altLang="en-US" sz="2400" b="1" dirty="0" smtClean="0"/>
              <a:t>世纪</a:t>
            </a:r>
            <a:endParaRPr lang="zh-CN" altLang="en-US" sz="2400" b="1" dirty="0"/>
          </a:p>
        </p:txBody>
      </p:sp>
      <p:sp>
        <p:nvSpPr>
          <p:cNvPr id="15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结语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633638" y="1729331"/>
            <a:ext cx="7495976" cy="138499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人类命运共同体理论</a:t>
            </a:r>
            <a:endParaRPr lang="en-US" altLang="zh-CN" sz="36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（ “</a:t>
            </a:r>
            <a:r>
              <a:rPr lang="en-US" altLang="zh-CN" sz="24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21</a:t>
            </a:r>
            <a:r>
              <a:rPr lang="zh-CN" altLang="en-US" sz="24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世纪的马克思主义</a:t>
            </a:r>
            <a:r>
              <a:rPr lang="zh-CN" altLang="en-US" sz="24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”</a:t>
            </a:r>
            <a:r>
              <a:rPr lang="zh-CN" altLang="en-US" sz="24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）</a:t>
            </a:r>
            <a:endParaRPr sz="24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五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、结语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13151" y="2378687"/>
            <a:ext cx="7495976" cy="64633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8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众所周知</a:t>
            </a:r>
            <a:r>
              <a:rPr lang="zh-CN" altLang="en-US" sz="2800" kern="0" baseline="-2500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（顾名思义）</a:t>
            </a:r>
            <a:r>
              <a:rPr lang="zh-CN" altLang="en-US" sz="28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庸俗进化论的起源是</a:t>
            </a:r>
            <a:endParaRPr sz="28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514369" y="1199243"/>
            <a:ext cx="7495976" cy="240065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在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《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物种起源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》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整本书的最后，达尔文写道，</a:t>
            </a:r>
            <a:endParaRPr lang="en-US" altLang="zh-CN" sz="24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地球上所有生命皆源出于一个或几个共同祖先，</a:t>
            </a: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沿着</a:t>
            </a:r>
            <a:r>
              <a:rPr lang="en-US" altLang="zh-CN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38</a:t>
            </a: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亿年时间长轴不断分支代谢，</a:t>
            </a: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形成今天这枝繁叶茂的生命大树，</a:t>
            </a: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天下生命原本一家亲。</a:t>
            </a:r>
            <a:endParaRPr sz="20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分享：起源的结语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9" name="Picture 2" descr="《物种起源》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768809" y="1298713"/>
            <a:ext cx="2038988" cy="292873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6059" y="2153141"/>
            <a:ext cx="2831881" cy="837217"/>
          </a:xfrm>
        </p:spPr>
        <p:txBody>
          <a:bodyPr/>
          <a:lstStyle/>
          <a:p>
            <a:r>
              <a:rPr lang="zh-CN" altLang="en-US" dirty="0"/>
              <a:t>感谢观看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13151" y="2378687"/>
            <a:ext cx="7495976" cy="71994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进化论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92664" y="1623313"/>
            <a:ext cx="7495976" cy="71994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由于进化论的发展历史很长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92664" y="1623313"/>
            <a:ext cx="7495976" cy="71994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由于进化论的发展历史很长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graphicFrame>
        <p:nvGraphicFramePr>
          <p:cNvPr id="9" name="图示 8"/>
          <p:cNvGraphicFramePr/>
          <p:nvPr/>
        </p:nvGraphicFramePr>
        <p:xfrm>
          <a:off x="649356" y="477078"/>
          <a:ext cx="7553739" cy="48784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0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92663" y="1623313"/>
            <a:ext cx="8126049" cy="71994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我们就快进到</a:t>
            </a:r>
            <a:r>
              <a:rPr lang="en-US" altLang="zh-CN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1859</a:t>
            </a: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年，那一年</a:t>
            </a:r>
            <a:endParaRPr lang="en-US" altLang="zh-CN" sz="3600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92663" y="1623313"/>
            <a:ext cx="8126049" cy="1661993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我们就快进到</a:t>
            </a:r>
            <a:r>
              <a:rPr lang="en-US" altLang="zh-CN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1859</a:t>
            </a: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年，那一年</a:t>
            </a:r>
            <a:endParaRPr lang="en-US" altLang="zh-CN" sz="3600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马克思</a:t>
            </a:r>
            <a:r>
              <a:rPr lang="en-US" altLang="zh-CN" sz="36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《</a:t>
            </a:r>
            <a:r>
              <a:rPr lang="zh-CN" altLang="en-US" sz="36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政治经济学批判</a:t>
            </a:r>
            <a:r>
              <a:rPr lang="en-US" altLang="zh-CN" sz="36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》</a:t>
            </a:r>
            <a:r>
              <a:rPr lang="zh-CN" altLang="en-US" sz="36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出版了</a:t>
            </a:r>
            <a:endParaRPr sz="36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pic>
        <p:nvPicPr>
          <p:cNvPr id="27652" name="Picture 4" descr="马原 的图像结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94343" y="3277428"/>
            <a:ext cx="2131115" cy="2131116"/>
          </a:xfrm>
          <a:prstGeom prst="ellipse">
            <a:avLst/>
          </a:prstGeom>
          <a:ln w="190500" cap="rnd">
            <a:solidFill>
              <a:srgbClr val="C8C6BD"/>
            </a:solidFill>
            <a:prstDash val="solid"/>
          </a:ln>
          <a:effectLst>
            <a:outerShdw blurRad="127000" algn="bl" rotWithShape="0">
              <a:srgbClr val="000000"/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9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xmlns="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xmlns="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xmlns="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xmlns="" id="{1603CC04-04E7-45B9-A395-B281A492FA7F}"/>
              </a:ext>
            </a:extLst>
          </p:cNvPr>
          <p:cNvSpPr txBox="1"/>
          <p:nvPr/>
        </p:nvSpPr>
        <p:spPr>
          <a:xfrm>
            <a:off x="792664" y="1623313"/>
            <a:ext cx="7495976" cy="138499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同一年</a:t>
            </a:r>
            <a:endParaRPr lang="en-US" altLang="zh-CN" sz="3600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查尔斯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·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罗伯特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·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达尔文正式出版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《</a:t>
            </a:r>
            <a:r>
              <a:rPr lang="zh-CN" altLang="en-US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物种起源</a:t>
            </a:r>
            <a:r>
              <a:rPr lang="en-US" altLang="zh-CN" sz="24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》</a:t>
            </a:r>
            <a:endParaRPr sz="24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pic>
        <p:nvPicPr>
          <p:cNvPr id="8" name="Picture 2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89470" y="3270321"/>
            <a:ext cx="1780415" cy="178041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26626" name="Picture 2" descr="《物种起源》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093955" y="1749287"/>
            <a:ext cx="2162149" cy="310563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EAEAEA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>
            <a:off x="6003235" y="596348"/>
            <a:ext cx="206734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strike="sngStrike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b="1" strike="sngStrike" dirty="0" smtClean="0">
                <a:latin typeface="黑体" pitchFamily="49" charset="-122"/>
                <a:ea typeface="黑体" pitchFamily="49" charset="-122"/>
              </a:rPr>
              <a:t>猩球崛起</a:t>
            </a:r>
            <a:r>
              <a:rPr lang="en-US" altLang="zh-CN" sz="2800" strike="sngStrike" dirty="0" smtClean="0">
                <a:latin typeface="黑体" pitchFamily="49" charset="-122"/>
                <a:ea typeface="黑体" pitchFamily="49" charset="-122"/>
              </a:rPr>
              <a:t>》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《</a:t>
            </a:r>
            <a:r>
              <a:rPr lang="zh-CN" altLang="en-US" sz="2800" dirty="0" smtClean="0">
                <a:latin typeface="黑体" pitchFamily="49" charset="-122"/>
                <a:ea typeface="黑体" pitchFamily="49" charset="-122"/>
              </a:rPr>
              <a:t>物种起源</a:t>
            </a:r>
            <a:r>
              <a:rPr lang="en-US" altLang="zh-CN" sz="2800" dirty="0" smtClean="0">
                <a:latin typeface="黑体" pitchFamily="49" charset="-122"/>
                <a:ea typeface="黑体" pitchFamily="49" charset="-122"/>
              </a:rPr>
              <a:t>》</a:t>
            </a:r>
            <a:endParaRPr lang="zh-CN" altLang="en-US" sz="2800" dirty="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0" name="椭圆 9"/>
          <p:cNvSpPr/>
          <p:nvPr/>
        </p:nvSpPr>
        <p:spPr>
          <a:xfrm>
            <a:off x="3611218" y="2471530"/>
            <a:ext cx="1152939" cy="543339"/>
          </a:xfrm>
          <a:prstGeom prst="ellipse">
            <a:avLst/>
          </a:prstGeom>
          <a:noFill/>
          <a:ln>
            <a:solidFill>
              <a:srgbClr val="C00000"/>
            </a:solidFill>
          </a:ln>
          <a:effectLst>
            <a:glow rad="101600">
              <a:schemeClr val="accent2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箭头连接符 10"/>
          <p:cNvCxnSpPr>
            <a:stCxn id="10" idx="4"/>
          </p:cNvCxnSpPr>
          <p:nvPr/>
        </p:nvCxnSpPr>
        <p:spPr>
          <a:xfrm rot="5400000">
            <a:off x="3495263" y="2806148"/>
            <a:ext cx="483705" cy="901147"/>
          </a:xfrm>
          <a:prstGeom prst="straightConnector1">
            <a:avLst/>
          </a:prstGeom>
          <a:ln>
            <a:solidFill>
              <a:srgbClr val="C00000"/>
            </a:solidFill>
            <a:tailEnd type="arrow"/>
          </a:ln>
          <a:effectLst>
            <a:glow rad="139700">
              <a:schemeClr val="accent2">
                <a:satMod val="175000"/>
                <a:alpha val="40000"/>
              </a:schemeClr>
            </a:glo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ïŝlîḓé">
            <a:extLst>
              <a:ext uri="{FF2B5EF4-FFF2-40B4-BE49-F238E27FC236}">
                <a16:creationId xmlns:a16="http://schemas.microsoft.com/office/drawing/2014/main" xmlns="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743</Words>
  <Application>Microsoft Office PowerPoint</Application>
  <PresentationFormat>全屏显示(16:9)</PresentationFormat>
  <Paragraphs>161</Paragraphs>
  <Slides>31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32" baseType="lpstr">
      <vt:lpstr>Office 主题</vt:lpstr>
      <vt:lpstr>幻灯片 1</vt:lpstr>
      <vt:lpstr>起源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掌门人</vt:lpstr>
      <vt:lpstr>幻灯片 15</vt:lpstr>
      <vt:lpstr>主要思想</vt:lpstr>
      <vt:lpstr>幻灯片 17</vt:lpstr>
      <vt:lpstr>幻灯片 18</vt:lpstr>
      <vt:lpstr>幻灯片 19</vt:lpstr>
      <vt:lpstr>幻灯片 20</vt:lpstr>
      <vt:lpstr>评析</vt:lpstr>
      <vt:lpstr>幻灯片 22</vt:lpstr>
      <vt:lpstr>幻灯片 23</vt:lpstr>
      <vt:lpstr>幻灯片 24</vt:lpstr>
      <vt:lpstr>幻灯片 25</vt:lpstr>
      <vt:lpstr>幻灯片 26</vt:lpstr>
      <vt:lpstr>结语</vt:lpstr>
      <vt:lpstr>幻灯片 28</vt:lpstr>
      <vt:lpstr>幻灯片 29</vt:lpstr>
      <vt:lpstr>幻灯片 30</vt:lpstr>
      <vt:lpstr>感谢观看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kurt</dc:creator>
  <cp:lastModifiedBy>win10</cp:lastModifiedBy>
  <cp:revision>74</cp:revision>
  <dcterms:created xsi:type="dcterms:W3CDTF">2020-11-24T11:52:53Z</dcterms:created>
  <dcterms:modified xsi:type="dcterms:W3CDTF">2022-03-21T09:07:22Z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